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theme/theme2.xml" ContentType="application/vnd.openxmlformats-officedocument.theme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theme/theme3.xml" ContentType="application/vnd.openxmlformats-officedocument.theme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theme/theme4.xml" ContentType="application/vnd.openxmlformats-officedocument.theme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theme/theme5.xml" ContentType="application/vnd.openxmlformats-officedocument.theme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theme/theme6.xml" ContentType="application/vnd.openxmlformats-officedocument.theme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theme/theme7.xml" ContentType="application/vnd.openxmlformats-officedocument.theme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theme/theme8.xml" ContentType="application/vnd.openxmlformats-officedocument.theme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87.xml" ContentType="application/vnd.openxmlformats-officedocument.presentationml.slideLayout+xml"/>
  <Override PartName="/ppt/slideLayouts/slideLayout188.xml" ContentType="application/vnd.openxmlformats-officedocument.presentationml.slideLayout+xml"/>
  <Override PartName="/ppt/slideLayouts/slideLayout189.xml" ContentType="application/vnd.openxmlformats-officedocument.presentationml.slideLayout+xml"/>
  <Override PartName="/ppt/slideLayouts/slideLayout190.xml" ContentType="application/vnd.openxmlformats-officedocument.presentationml.slideLayout+xml"/>
  <Override PartName="/ppt/slideLayouts/slideLayout191.xml" ContentType="application/vnd.openxmlformats-officedocument.presentationml.slideLayout+xml"/>
  <Override PartName="/ppt/slideLayouts/slideLayout192.xml" ContentType="application/vnd.openxmlformats-officedocument.presentationml.slideLayout+xml"/>
  <Override PartName="/ppt/slideLayouts/slideLayout193.xml" ContentType="application/vnd.openxmlformats-officedocument.presentationml.slideLayout+xml"/>
  <Override PartName="/ppt/slideLayouts/slideLayout194.xml" ContentType="application/vnd.openxmlformats-officedocument.presentationml.slideLayout+xml"/>
  <Override PartName="/ppt/theme/theme9.xml" ContentType="application/vnd.openxmlformats-officedocument.theme+xml"/>
  <Override PartName="/ppt/slideLayouts/slideLayout195.xml" ContentType="application/vnd.openxmlformats-officedocument.presentationml.slideLayout+xml"/>
  <Override PartName="/ppt/slideLayouts/slideLayout196.xml" ContentType="application/vnd.openxmlformats-officedocument.presentationml.slideLayout+xml"/>
  <Override PartName="/ppt/slideLayouts/slideLayout197.xml" ContentType="application/vnd.openxmlformats-officedocument.presentationml.slideLayout+xml"/>
  <Override PartName="/ppt/slideLayouts/slideLayout198.xml" ContentType="application/vnd.openxmlformats-officedocument.presentationml.slideLayout+xml"/>
  <Override PartName="/ppt/slideLayouts/slideLayout199.xml" ContentType="application/vnd.openxmlformats-officedocument.presentationml.slideLayout+xml"/>
  <Override PartName="/ppt/slideLayouts/slideLayout200.xml" ContentType="application/vnd.openxmlformats-officedocument.presentationml.slideLayout+xml"/>
  <Override PartName="/ppt/slideLayouts/slideLayout201.xml" ContentType="application/vnd.openxmlformats-officedocument.presentationml.slideLayout+xml"/>
  <Override PartName="/ppt/slideLayouts/slideLayout202.xml" ContentType="application/vnd.openxmlformats-officedocument.presentationml.slideLayout+xml"/>
  <Override PartName="/ppt/slideLayouts/slideLayout203.xml" ContentType="application/vnd.openxmlformats-officedocument.presentationml.slideLayout+xml"/>
  <Override PartName="/ppt/slideLayouts/slideLayout204.xml" ContentType="application/vnd.openxmlformats-officedocument.presentationml.slideLayout+xml"/>
  <Override PartName="/ppt/slideLayouts/slideLayout205.xml" ContentType="application/vnd.openxmlformats-officedocument.presentationml.slideLayout+xml"/>
  <Override PartName="/ppt/slideLayouts/slideLayout206.xml" ContentType="application/vnd.openxmlformats-officedocument.presentationml.slideLayout+xml"/>
  <Override PartName="/ppt/slideLayouts/slideLayout207.xml" ContentType="application/vnd.openxmlformats-officedocument.presentationml.slideLayout+xml"/>
  <Override PartName="/ppt/slideLayouts/slideLayout208.xml" ContentType="application/vnd.openxmlformats-officedocument.presentationml.slideLayout+xml"/>
  <Override PartName="/ppt/slideLayouts/slideLayout209.xml" ContentType="application/vnd.openxmlformats-officedocument.presentationml.slideLayout+xml"/>
  <Override PartName="/ppt/slideLayouts/slideLayout210.xml" ContentType="application/vnd.openxmlformats-officedocument.presentationml.slideLayout+xml"/>
  <Override PartName="/ppt/slideLayouts/slideLayout211.xml" ContentType="application/vnd.openxmlformats-officedocument.presentationml.slideLayout+xml"/>
  <Override PartName="/ppt/slideLayouts/slideLayout212.xml" ContentType="application/vnd.openxmlformats-officedocument.presentationml.slideLayout+xml"/>
  <Override PartName="/ppt/slideLayouts/slideLayout213.xml" ContentType="application/vnd.openxmlformats-officedocument.presentationml.slideLayout+xml"/>
  <Override PartName="/ppt/slideLayouts/slideLayout214.xml" ContentType="application/vnd.openxmlformats-officedocument.presentationml.slideLayout+xml"/>
  <Override PartName="/ppt/theme/theme10.xml" ContentType="application/vnd.openxmlformats-officedocument.theme+xml"/>
  <Override PartName="/ppt/theme/theme11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83" r:id="rId2"/>
    <p:sldMasterId id="2147483704" r:id="rId3"/>
    <p:sldMasterId id="2147483728" r:id="rId4"/>
    <p:sldMasterId id="2147483750" r:id="rId5"/>
    <p:sldMasterId id="2147483776" r:id="rId6"/>
    <p:sldMasterId id="2147484260" r:id="rId7"/>
    <p:sldMasterId id="2147484282" r:id="rId8"/>
    <p:sldMasterId id="2147484305" r:id="rId9"/>
    <p:sldMasterId id="2147484328" r:id="rId10"/>
  </p:sldMasterIdLst>
  <p:notesMasterIdLst>
    <p:notesMasterId r:id="rId18"/>
  </p:notesMasterIdLst>
  <p:sldIdLst>
    <p:sldId id="411" r:id="rId11"/>
    <p:sldId id="461" r:id="rId12"/>
    <p:sldId id="427" r:id="rId13"/>
    <p:sldId id="428" r:id="rId14"/>
    <p:sldId id="429" r:id="rId15"/>
    <p:sldId id="430" r:id="rId16"/>
    <p:sldId id="431" r:id="rId17"/>
  </p:sldIdLst>
  <p:sldSz cx="9144000" cy="5143500" type="screen16x9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cer Foco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cer Foco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cer Foco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cer Foco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cer Foco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cer Foco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cer Foco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cer Foco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cer Foco" pitchFamily="34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BFA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4" autoAdjust="0"/>
    <p:restoredTop sz="96045" autoAdjust="0"/>
  </p:normalViewPr>
  <p:slideViewPr>
    <p:cSldViewPr>
      <p:cViewPr varScale="1">
        <p:scale>
          <a:sx n="149" d="100"/>
          <a:sy n="149" d="100"/>
        </p:scale>
        <p:origin x="540" y="12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3.xml"/><Relationship Id="rId18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2.xml"/><Relationship Id="rId17" Type="http://schemas.openxmlformats.org/officeDocument/2006/relationships/slide" Target="slides/slide7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6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5.xml"/><Relationship Id="rId10" Type="http://schemas.openxmlformats.org/officeDocument/2006/relationships/slideMaster" Target="slideMasters/slideMaster10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4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7067EAE3-B726-48FB-8E01-FCAAACE3345A}" type="datetimeFigureOut">
              <a:rPr lang="en-US"/>
              <a:pPr>
                <a:defRPr/>
              </a:pPr>
              <a:t>12/5/2018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9ABD915E-7EC2-43A2-823A-8F16F9B9DB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800240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6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7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8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9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9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0.xml"/></Relationships>
</file>

<file path=ppt/slideLayouts/_rels/slideLayout1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4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5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61950" y="4859338"/>
            <a:ext cx="792163" cy="96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cer Foco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cer Foco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cer Foco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cer Foco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cer Foco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cer Foco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cer Foco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cer Foco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cer Foco" pitchFamily="34" charset="0"/>
              </a:defRPr>
            </a:lvl9pPr>
          </a:lstStyle>
          <a:p>
            <a:pPr>
              <a:lnSpc>
                <a:spcPct val="90000"/>
              </a:lnSpc>
              <a:defRPr/>
            </a:pPr>
            <a:r>
              <a:rPr lang="en-US" altLang="en-US" sz="700">
                <a:solidFill>
                  <a:srgbClr val="89898B"/>
                </a:solidFill>
                <a:ea typeface="Acer Foco" pitchFamily="34" charset="0"/>
                <a:cs typeface="Acer Foco" pitchFamily="34" charset="0"/>
              </a:rPr>
              <a:t>ACER CONFIDENTIAL</a:t>
            </a:r>
          </a:p>
        </p:txBody>
      </p:sp>
      <p:pic>
        <p:nvPicPr>
          <p:cNvPr id="5" name="Picture 7" descr="acer_logo_rgb-0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075" y="250825"/>
            <a:ext cx="1377950" cy="404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5126" y="2357215"/>
            <a:ext cx="8412163" cy="2098513"/>
          </a:xfrm>
        </p:spPr>
        <p:txBody>
          <a:bodyPr anchor="b"/>
          <a:lstStyle>
            <a:lvl1pPr>
              <a:lnSpc>
                <a:spcPct val="75000"/>
              </a:lnSpc>
              <a:tabLst>
                <a:tab pos="3086023" algn="l"/>
              </a:tabLst>
              <a:defRPr sz="5200" b="0" i="0" cap="all" baseline="0">
                <a:solidFill>
                  <a:schemeClr val="accent1"/>
                </a:solidFill>
                <a:latin typeface="Acer Foco Black"/>
                <a:cs typeface="Acer Foco Black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7" name="Subtitle 2"/>
          <p:cNvSpPr>
            <a:spLocks noGrp="1"/>
          </p:cNvSpPr>
          <p:nvPr>
            <p:ph type="subTitle" idx="1"/>
          </p:nvPr>
        </p:nvSpPr>
        <p:spPr>
          <a:xfrm>
            <a:off x="365126" y="4433992"/>
            <a:ext cx="8412163" cy="297182"/>
          </a:xfrm>
        </p:spPr>
        <p:txBody>
          <a:bodyPr/>
          <a:lstStyle>
            <a:lvl1pPr marL="0" indent="0" algn="l">
              <a:buNone/>
              <a:defRPr sz="1600" b="0" i="0" baseline="0">
                <a:solidFill>
                  <a:schemeClr val="tx2"/>
                </a:solidFill>
                <a:latin typeface="Acer Foco"/>
                <a:cs typeface="Acer Foco"/>
              </a:defRPr>
            </a:lvl1pPr>
            <a:lvl2pPr marL="457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7684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9000"/>
    </mc:Choice>
    <mc:Fallback xmlns="">
      <p:transition spd="slow"/>
    </mc:Fallback>
  </mc:AlternateContent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tatement/Quote+White B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ctrTitle"/>
          </p:nvPr>
        </p:nvSpPr>
        <p:spPr>
          <a:xfrm>
            <a:off x="365126" y="1403063"/>
            <a:ext cx="8412163" cy="1632861"/>
          </a:xfrm>
        </p:spPr>
        <p:txBody>
          <a:bodyPr anchor="b"/>
          <a:lstStyle>
            <a:lvl1pPr algn="ctr">
              <a:lnSpc>
                <a:spcPct val="75000"/>
              </a:lnSpc>
              <a:defRPr sz="5200" b="0" i="0" baseline="0">
                <a:solidFill>
                  <a:schemeClr val="accent1"/>
                </a:solidFill>
                <a:latin typeface="Acer Foco Black"/>
                <a:cs typeface="Acer Foco Black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365126" y="3041130"/>
            <a:ext cx="8412163" cy="678166"/>
          </a:xfrm>
        </p:spPr>
        <p:txBody>
          <a:bodyPr/>
          <a:lstStyle>
            <a:lvl1pPr marL="0" indent="0" algn="ctr">
              <a:buNone/>
              <a:defRPr sz="1500" b="0" i="0" baseline="0">
                <a:solidFill>
                  <a:srgbClr val="89898B"/>
                </a:solidFill>
                <a:latin typeface="Acer Foco"/>
                <a:cs typeface="Acer Foco"/>
              </a:defRPr>
            </a:lvl1pPr>
            <a:lvl2pPr marL="457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1ED54F1A-7C37-41DF-9F42-2CACD81BFC9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4506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9000"/>
    </mc:Choice>
    <mc:Fallback xmlns="">
      <p:transition spd="slow"/>
    </mc:Fallback>
  </mc:AlternateContent>
  <p:hf hdr="0" ftr="0" dt="0"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ng Statement/Quote+Media B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9144000" cy="5143500"/>
          </a:xfrm>
        </p:spPr>
        <p:txBody>
          <a:bodyPr rtlCol="0">
            <a:noAutofit/>
          </a:bodyPr>
          <a:lstStyle/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5125" y="1263958"/>
            <a:ext cx="8412163" cy="1632861"/>
          </a:xfrm>
        </p:spPr>
        <p:txBody>
          <a:bodyPr anchor="b"/>
          <a:lstStyle>
            <a:lvl1pPr algn="ctr">
              <a:lnSpc>
                <a:spcPct val="75000"/>
              </a:lnSpc>
              <a:defRPr sz="4000" b="0" i="0" baseline="0">
                <a:solidFill>
                  <a:srgbClr val="000000"/>
                </a:solidFill>
                <a:latin typeface="Acer Foco Black"/>
                <a:cs typeface="Acer Foco Black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5125" y="2902024"/>
            <a:ext cx="8412163" cy="678166"/>
          </a:xfrm>
        </p:spPr>
        <p:txBody>
          <a:bodyPr/>
          <a:lstStyle>
            <a:lvl1pPr marL="0" indent="0" algn="ctr">
              <a:buNone/>
              <a:defRPr sz="1500" b="0" i="0" baseline="0">
                <a:solidFill>
                  <a:schemeClr val="tx1"/>
                </a:solidFill>
                <a:latin typeface="Acer Foco"/>
                <a:cs typeface="Acer Foco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09C4F0-CD57-4389-B464-B0F4B2E7ED5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4491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9000"/>
    </mc:Choice>
    <mc:Fallback xmlns="">
      <p:transition spd="slow"/>
    </mc:Fallback>
  </mc:AlternateContent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ection Two Line Titl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 userDrawn="1"/>
        </p:nvSpPr>
        <p:spPr>
          <a:xfrm>
            <a:off x="361950" y="4859338"/>
            <a:ext cx="730250" cy="92075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50" dirty="0">
                <a:solidFill>
                  <a:srgbClr val="FFFFFF"/>
                </a:solidFill>
                <a:latin typeface="+mn-lt"/>
                <a:cs typeface="Acer Foco"/>
              </a:rPr>
              <a:t>ACER CONFIDENTIAL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5123" y="351667"/>
            <a:ext cx="8406273" cy="862389"/>
          </a:xfrm>
        </p:spPr>
        <p:txBody>
          <a:bodyPr anchor="b"/>
          <a:lstStyle>
            <a:lvl1pPr>
              <a:lnSpc>
                <a:spcPct val="80000"/>
              </a:lnSpc>
              <a:defRPr sz="3600" i="0" cap="none" baseline="0">
                <a:solidFill>
                  <a:srgbClr val="FFFFFF"/>
                </a:solidFill>
                <a:latin typeface="Acer Foco"/>
                <a:cs typeface="Acer Foco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077" y="1272937"/>
            <a:ext cx="8412319" cy="750749"/>
          </a:xfrm>
        </p:spPr>
        <p:txBody>
          <a:bodyPr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6F864EBF-B711-428D-9A20-48D120F6115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1856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9000"/>
    </mc:Choice>
    <mc:Fallback xmlns="">
      <p:transition spd="slow"/>
    </mc:Fallback>
  </mc:AlternateContent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ection one Line Titl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 userDrawn="1"/>
        </p:nvSpPr>
        <p:spPr>
          <a:xfrm>
            <a:off x="361950" y="4859338"/>
            <a:ext cx="730250" cy="92075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50" dirty="0">
                <a:solidFill>
                  <a:srgbClr val="FFFFFF"/>
                </a:solidFill>
                <a:latin typeface="+mn-lt"/>
                <a:cs typeface="Acer Foco"/>
              </a:rPr>
              <a:t>ACER CONFIDENTIAL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5123" y="283467"/>
            <a:ext cx="8426013" cy="488368"/>
          </a:xfrm>
        </p:spPr>
        <p:txBody>
          <a:bodyPr anchor="b"/>
          <a:lstStyle>
            <a:lvl1pPr>
              <a:lnSpc>
                <a:spcPct val="80000"/>
              </a:lnSpc>
              <a:defRPr sz="3600" i="0" cap="none" baseline="0">
                <a:solidFill>
                  <a:srgbClr val="FFFFFF"/>
                </a:solidFill>
                <a:latin typeface="Acer Foco"/>
                <a:cs typeface="Acer Foco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078" y="830716"/>
            <a:ext cx="8451800" cy="750749"/>
          </a:xfrm>
        </p:spPr>
        <p:txBody>
          <a:bodyPr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2671C2D3-D684-4457-815B-7B21B6C91AD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7204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9000"/>
    </mc:Choice>
    <mc:Fallback xmlns="">
      <p:transition spd="slow"/>
    </mc:Fallback>
  </mc:AlternateContent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4B83A0-2693-4B2D-B194-CD503A45BF3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3033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9000"/>
    </mc:Choice>
    <mc:Fallback xmlns="">
      <p:transition spd="slow"/>
    </mc:Fallback>
  </mc:AlternateContent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0CE4A7-2C4F-480E-9723-B1A7F4BA5D4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15893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9000"/>
    </mc:Choice>
    <mc:Fallback xmlns="">
      <p:transition spd="slow"/>
    </mc:Fallback>
  </mc:AlternateContent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-Acer Green 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>
            <a:off x="361950" y="4859338"/>
            <a:ext cx="730250" cy="92075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50" dirty="0">
                <a:solidFill>
                  <a:srgbClr val="FFFFFF"/>
                </a:solidFill>
                <a:latin typeface="+mn-lt"/>
                <a:cs typeface="Acer Foco"/>
              </a:rPr>
              <a:t>ACER CONFIDENTIAL</a:t>
            </a:r>
          </a:p>
        </p:txBody>
      </p:sp>
      <p:sp>
        <p:nvSpPr>
          <p:cNvPr id="3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18E95085-7511-4B1F-94CC-9A2304EA575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22259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9000"/>
    </mc:Choice>
    <mc:Fallback xmlns="">
      <p:transition spd="slow"/>
    </mc:Fallback>
  </mc:AlternateContent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los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>
            <a:spLocks noChangeArrowheads="1"/>
          </p:cNvSpPr>
          <p:nvPr userDrawn="1"/>
        </p:nvSpPr>
        <p:spPr bwMode="auto">
          <a:xfrm>
            <a:off x="365125" y="1655763"/>
            <a:ext cx="2046288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cer Foco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cer Foco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cer Foco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cer Foco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cer Foco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cer Foco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cer Foco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cer Foco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cer Foco" pitchFamily="34" charset="0"/>
              </a:defRPr>
            </a:lvl9pPr>
          </a:lstStyle>
          <a:p>
            <a:pPr>
              <a:lnSpc>
                <a:spcPct val="90000"/>
              </a:lnSpc>
              <a:defRPr/>
            </a:pPr>
            <a:r>
              <a:rPr lang="en-US" altLang="en-US" sz="3600">
                <a:solidFill>
                  <a:srgbClr val="FFFFFF"/>
                </a:solidFill>
                <a:latin typeface="Acer Foco Black" pitchFamily="34" charset="0"/>
              </a:rPr>
              <a:t>Thank you</a:t>
            </a:r>
          </a:p>
        </p:txBody>
      </p:sp>
      <p:sp>
        <p:nvSpPr>
          <p:cNvPr id="4" name="TextBox 3"/>
          <p:cNvSpPr txBox="1"/>
          <p:nvPr userDrawn="1"/>
        </p:nvSpPr>
        <p:spPr>
          <a:xfrm>
            <a:off x="361950" y="4859338"/>
            <a:ext cx="730250" cy="92075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50" dirty="0">
                <a:solidFill>
                  <a:srgbClr val="89898B"/>
                </a:solidFill>
                <a:latin typeface="+mn-lt"/>
                <a:cs typeface="Acer Foco"/>
              </a:rPr>
              <a:t>ACER CONFIDENTIAL</a:t>
            </a:r>
          </a:p>
        </p:txBody>
      </p:sp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365125" y="2006821"/>
            <a:ext cx="8412163" cy="1132904"/>
          </a:xfrm>
        </p:spPr>
        <p:txBody>
          <a:bodyPr anchor="ctr"/>
          <a:lstStyle>
            <a:lvl1pPr algn="ctr">
              <a:defRPr sz="5800" b="0" i="0" baseline="0">
                <a:solidFill>
                  <a:schemeClr val="accent1"/>
                </a:solidFill>
                <a:latin typeface="Acer Foco Black"/>
                <a:cs typeface="Acer Foco Black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E40A3A-CFAC-4E5E-9001-56F17BE37CD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95800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9000"/>
    </mc:Choice>
    <mc:Fallback xmlns="">
      <p:transition spd="slow"/>
    </mc:Fallback>
  </mc:AlternateContent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2 Column Dens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5125" y="669925"/>
            <a:ext cx="7680325" cy="53340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365126" y="1333499"/>
            <a:ext cx="3657600" cy="3265489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8"/>
          </p:nvPr>
        </p:nvSpPr>
        <p:spPr>
          <a:xfrm>
            <a:off x="4384675" y="1333500"/>
            <a:ext cx="3660775" cy="32654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365124" y="220156"/>
            <a:ext cx="4086225" cy="112155"/>
          </a:xfrm>
          <a:prstGeom prst="rect">
            <a:avLst/>
          </a:prstGeom>
        </p:spPr>
        <p:txBody>
          <a:bodyPr/>
          <a:lstStyle>
            <a:lvl1pPr marL="290513" indent="-290513">
              <a:tabLst/>
              <a:defRPr sz="900" cap="all" baseline="0">
                <a:solidFill>
                  <a:schemeClr val="tx1"/>
                </a:solidFill>
                <a:latin typeface="Acer Foco" panose="020B0604050202020203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20"/>
          </p:nvPr>
        </p:nvSpPr>
        <p:spPr>
          <a:xfrm>
            <a:off x="365125" y="428625"/>
            <a:ext cx="3657600" cy="228600"/>
          </a:xfrm>
        </p:spPr>
        <p:txBody>
          <a:bodyPr anchor="b"/>
          <a:lstStyle>
            <a:lvl1pPr>
              <a:defRPr sz="10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21"/>
          </p:nvPr>
        </p:nvSpPr>
        <p:spPr>
          <a:xfrm>
            <a:off x="2192338" y="4849813"/>
            <a:ext cx="4032250" cy="1365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srgbClr val="00000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Presentation Title</a:t>
            </a:r>
          </a:p>
        </p:txBody>
      </p:sp>
      <p:sp>
        <p:nvSpPr>
          <p:cNvPr id="8" name="Slide Number Placeholder 2"/>
          <p:cNvSpPr>
            <a:spLocks noGrp="1"/>
          </p:cNvSpPr>
          <p:nvPr>
            <p:ph type="sldNum" sz="quarter" idx="2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|       </a:t>
            </a:r>
            <a:fld id="{8C38D82C-9CF4-4FB9-A302-A3EF843472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8424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9000"/>
    </mc:Choice>
    <mc:Fallback xmlns="">
      <p:transition spd="slow"/>
    </mc:Fallback>
  </mc:AlternateContent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8697" y="2152650"/>
            <a:ext cx="8014891" cy="409575"/>
          </a:xfrm>
          <a:noFill/>
        </p:spPr>
        <p:txBody>
          <a:bodyPr/>
          <a:lstStyle>
            <a:lvl1pPr>
              <a:defRPr sz="2100" cap="all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54535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9000"/>
    </mc:Choice>
    <mc:Fallback xmlns="">
      <p:transition spd="slow"/>
    </mc:Fallback>
  </mc:AlternateContent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pars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5125" y="1174623"/>
            <a:ext cx="3657600" cy="530352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365126" y="1830388"/>
            <a:ext cx="3657600" cy="27686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8"/>
          </p:nvPr>
        </p:nvSpPr>
        <p:spPr>
          <a:xfrm>
            <a:off x="4384684" y="1830388"/>
            <a:ext cx="3660775" cy="276860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365126" y="220157"/>
            <a:ext cx="4086225" cy="112155"/>
          </a:xfrm>
          <a:prstGeom prst="rect">
            <a:avLst/>
          </a:prstGeom>
        </p:spPr>
        <p:txBody>
          <a:bodyPr/>
          <a:lstStyle>
            <a:lvl1pPr marL="290513" indent="-290513">
              <a:tabLst/>
              <a:defRPr sz="900" cap="all" baseline="0">
                <a:solidFill>
                  <a:schemeClr val="tx1"/>
                </a:solidFill>
                <a:latin typeface="Acer Foco" panose="020B0604050202020203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20"/>
          </p:nvPr>
        </p:nvSpPr>
        <p:spPr>
          <a:xfrm>
            <a:off x="365125" y="927100"/>
            <a:ext cx="3657600" cy="228600"/>
          </a:xfrm>
        </p:spPr>
        <p:txBody>
          <a:bodyPr anchor="b"/>
          <a:lstStyle>
            <a:lvl1pPr>
              <a:defRPr sz="10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21"/>
          </p:nvPr>
        </p:nvSpPr>
        <p:spPr>
          <a:xfrm>
            <a:off x="2193925" y="4849813"/>
            <a:ext cx="4030663" cy="1365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srgbClr val="BBBDB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Presentation Title</a:t>
            </a:r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22"/>
          </p:nvPr>
        </p:nvSpPr>
        <p:spPr/>
        <p:txBody>
          <a:bodyPr/>
          <a:lstStyle>
            <a:lvl1pPr>
              <a:defRPr>
                <a:solidFill>
                  <a:srgbClr val="414042"/>
                </a:solidFill>
              </a:defRPr>
            </a:lvl1pPr>
          </a:lstStyle>
          <a:p>
            <a:pPr>
              <a:defRPr/>
            </a:pPr>
            <a:r>
              <a:rPr lang="en-US"/>
              <a:t>|       </a:t>
            </a:r>
            <a:fld id="{B1F13BD0-67BD-4469-80CA-9D40BB9D85C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05872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9000"/>
    </mc:Choice>
    <mc:Fallback xmlns=""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tatement/Quote+Media B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9144000" cy="5143500"/>
          </a:xfrm>
        </p:spPr>
        <p:txBody>
          <a:bodyPr rtlCol="0">
            <a:noAutofit/>
          </a:bodyPr>
          <a:lstStyle/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13" name="Title 1"/>
          <p:cNvSpPr>
            <a:spLocks noGrp="1"/>
          </p:cNvSpPr>
          <p:nvPr>
            <p:ph type="ctrTitle"/>
          </p:nvPr>
        </p:nvSpPr>
        <p:spPr>
          <a:xfrm>
            <a:off x="365126" y="1403063"/>
            <a:ext cx="8412163" cy="1632861"/>
          </a:xfrm>
        </p:spPr>
        <p:txBody>
          <a:bodyPr anchor="b"/>
          <a:lstStyle>
            <a:lvl1pPr marL="0" marR="0" indent="0" algn="ctr" defTabSz="914378" rtl="0" eaLnBrk="1" fontAlgn="auto" latinLnBrk="0" hangingPunct="1">
              <a:lnSpc>
                <a:spcPct val="75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200" b="0" i="0" baseline="0">
                <a:solidFill>
                  <a:schemeClr val="tx1"/>
                </a:solidFill>
                <a:latin typeface="Acer Foco Black"/>
                <a:cs typeface="Acer Foco Black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365126" y="3041130"/>
            <a:ext cx="8412163" cy="678166"/>
          </a:xfrm>
        </p:spPr>
        <p:txBody>
          <a:bodyPr/>
          <a:lstStyle>
            <a:lvl1pPr marL="0" marR="0" indent="0" algn="ctr" defTabSz="914378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200"/>
              </a:spcAft>
              <a:buClrTx/>
              <a:buSzTx/>
              <a:buFont typeface="Arial" pitchFamily="34" charset="0"/>
              <a:buNone/>
              <a:tabLst/>
              <a:defRPr sz="1500" b="0" i="0" baseline="0">
                <a:solidFill>
                  <a:schemeClr val="tx1"/>
                </a:solidFill>
                <a:latin typeface="Acer Foco"/>
                <a:cs typeface="Acer Foco"/>
              </a:defRPr>
            </a:lvl1pPr>
            <a:lvl2pPr marL="457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D980F70E-0D4C-4761-BFB4-8D3DE87502D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7046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9000"/>
    </mc:Choice>
    <mc:Fallback xmlns="">
      <p:transition spd="slow"/>
    </mc:Fallback>
  </mc:AlternateContent>
  <p:hf hdr="0" ftr="0" dt="0"/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365124" y="220156"/>
            <a:ext cx="4086225" cy="112155"/>
          </a:xfrm>
          <a:prstGeom prst="rect">
            <a:avLst/>
          </a:prstGeom>
        </p:spPr>
        <p:txBody>
          <a:bodyPr/>
          <a:lstStyle>
            <a:lvl1pPr marL="290513" indent="-290513">
              <a:tabLst/>
              <a:defRPr sz="900" cap="all" baseline="0">
                <a:solidFill>
                  <a:schemeClr val="tx1"/>
                </a:solidFill>
                <a:latin typeface="Acer Foco" panose="020B0604050202020203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5"/>
          </p:nvPr>
        </p:nvSpPr>
        <p:spPr>
          <a:xfrm>
            <a:off x="2192338" y="4849813"/>
            <a:ext cx="4032250" cy="1365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srgbClr val="00000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Presentation Title</a:t>
            </a:r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|       </a:t>
            </a:r>
            <a:fld id="{8268010F-F148-4050-B70E-16C21B5F15E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91018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9000"/>
    </mc:Choice>
    <mc:Fallback xmlns="">
      <p:transition spd="slow"/>
    </mc:Fallback>
  </mc:AlternateContent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5125" y="669925"/>
            <a:ext cx="7679531" cy="530352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365124" y="220156"/>
            <a:ext cx="4086225" cy="112155"/>
          </a:xfrm>
          <a:prstGeom prst="rect">
            <a:avLst/>
          </a:prstGeom>
        </p:spPr>
        <p:txBody>
          <a:bodyPr/>
          <a:lstStyle>
            <a:lvl1pPr marL="290513" indent="-290513">
              <a:tabLst/>
              <a:defRPr sz="900" cap="all" baseline="0">
                <a:solidFill>
                  <a:schemeClr val="tx1"/>
                </a:solidFill>
                <a:latin typeface="Acer Foco" panose="020B0604050202020203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5"/>
          </p:nvPr>
        </p:nvSpPr>
        <p:spPr>
          <a:xfrm>
            <a:off x="2559050" y="4865688"/>
            <a:ext cx="4030663" cy="1365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srgbClr val="BBBDB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Presentation Title</a:t>
            </a:r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>
                <a:solidFill>
                  <a:srgbClr val="414042"/>
                </a:solidFill>
              </a:defRPr>
            </a:lvl1pPr>
          </a:lstStyle>
          <a:p>
            <a:pPr>
              <a:defRPr/>
            </a:pPr>
            <a:r>
              <a:rPr lang="en-US"/>
              <a:t>|       </a:t>
            </a:r>
            <a:fld id="{D75922D1-7F1F-4C7C-A355-5D69E7CAE4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1392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9000"/>
    </mc:Choice>
    <mc:Fallback xmlns="">
      <p:transition spd="slow"/>
    </mc:Fallback>
  </mc:AlternateContent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61950" y="4859338"/>
            <a:ext cx="730250" cy="92075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50" dirty="0">
                <a:solidFill>
                  <a:srgbClr val="89898B"/>
                </a:solidFill>
                <a:latin typeface="+mn-lt"/>
                <a:cs typeface="Acer Foco"/>
              </a:rPr>
              <a:t>ACER CONFIDENTIAL</a:t>
            </a:r>
          </a:p>
        </p:txBody>
      </p:sp>
      <p:pic>
        <p:nvPicPr>
          <p:cNvPr id="5" name="Picture 7" descr="acer_logo_rgb-0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075" y="250825"/>
            <a:ext cx="1377950" cy="404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5125" y="2357213"/>
            <a:ext cx="8412163" cy="2098513"/>
          </a:xfrm>
        </p:spPr>
        <p:txBody>
          <a:bodyPr anchor="b"/>
          <a:lstStyle>
            <a:lvl1pPr>
              <a:lnSpc>
                <a:spcPct val="75000"/>
              </a:lnSpc>
              <a:tabLst>
                <a:tab pos="3086100" algn="l"/>
              </a:tabLst>
              <a:defRPr sz="5200" b="0" i="0" cap="all" baseline="0">
                <a:solidFill>
                  <a:schemeClr val="accent1"/>
                </a:solidFill>
                <a:latin typeface="Acer Foco Black"/>
                <a:cs typeface="Acer Foco Black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7" name="Subtitle 2"/>
          <p:cNvSpPr>
            <a:spLocks noGrp="1"/>
          </p:cNvSpPr>
          <p:nvPr>
            <p:ph type="subTitle" idx="1"/>
          </p:nvPr>
        </p:nvSpPr>
        <p:spPr>
          <a:xfrm>
            <a:off x="365125" y="4433990"/>
            <a:ext cx="8412163" cy="297182"/>
          </a:xfrm>
        </p:spPr>
        <p:txBody>
          <a:bodyPr/>
          <a:lstStyle>
            <a:lvl1pPr marL="0" indent="0" algn="l">
              <a:buNone/>
              <a:defRPr sz="1600" b="0" i="0" baseline="0">
                <a:solidFill>
                  <a:schemeClr val="tx2"/>
                </a:solidFill>
                <a:latin typeface="Acer Foco"/>
                <a:cs typeface="Acer Foco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01982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9000"/>
    </mc:Choice>
    <mc:Fallback xmlns="">
      <p:transition spd="slow"/>
    </mc:Fallback>
  </mc:AlternateContent>
  <p:hf hdr="0" ftr="0" dt="0"/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+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u="none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364480" y="962493"/>
            <a:ext cx="8417178" cy="362216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56A736-8D1A-4ABD-AC4A-6FB62D12262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0790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9000"/>
    </mc:Choice>
    <mc:Fallback xmlns="">
      <p:transition spd="slow"/>
    </mc:Fallback>
  </mc:AlternateContent>
  <p:hf hdr="0" ftr="0" dt="0"/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+Two Colume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7"/>
          </p:nvPr>
        </p:nvSpPr>
        <p:spPr>
          <a:xfrm>
            <a:off x="364480" y="962958"/>
            <a:ext cx="4100383" cy="36274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quarter" idx="18"/>
          </p:nvPr>
        </p:nvSpPr>
        <p:spPr>
          <a:xfrm>
            <a:off x="4686969" y="962958"/>
            <a:ext cx="4088993" cy="36274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077D21-2B0C-4A2E-91A5-2A7627FBFC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5155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9000"/>
    </mc:Choice>
    <mc:Fallback xmlns="">
      <p:transition spd="slow"/>
    </mc:Fallback>
  </mc:AlternateContent>
  <p:hf hdr="0" ftr="0" dt="0"/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+Contents+Me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9871" y="297769"/>
            <a:ext cx="4091177" cy="500519"/>
          </a:xfrm>
        </p:spPr>
        <p:txBody>
          <a:bodyPr/>
          <a:lstStyle>
            <a:lvl1pPr>
              <a:defRPr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7"/>
          </p:nvPr>
        </p:nvSpPr>
        <p:spPr>
          <a:xfrm>
            <a:off x="4572000" y="0"/>
            <a:ext cx="4572000" cy="5143500"/>
          </a:xfrm>
        </p:spPr>
        <p:txBody>
          <a:bodyPr rtlCol="0">
            <a:noAutofit/>
          </a:bodyPr>
          <a:lstStyle/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quarter" idx="18"/>
          </p:nvPr>
        </p:nvSpPr>
        <p:spPr>
          <a:xfrm>
            <a:off x="364480" y="962958"/>
            <a:ext cx="4100383" cy="36274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CCD647-0F18-4F01-8E58-99D15EB98C6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6801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9000"/>
    </mc:Choice>
    <mc:Fallback xmlns="">
      <p:transition spd="slow"/>
    </mc:Fallback>
  </mc:AlternateContent>
  <p:hf hdr="0" ftr="0" dt="0"/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+Media+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359871" y="297769"/>
            <a:ext cx="8424686" cy="50051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quarter" idx="18"/>
          </p:nvPr>
        </p:nvSpPr>
        <p:spPr>
          <a:xfrm>
            <a:off x="4686969" y="962958"/>
            <a:ext cx="4088993" cy="36274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DFE9CE-72C3-4F6D-8123-158FC5E94CF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2513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9000"/>
    </mc:Choice>
    <mc:Fallback xmlns="">
      <p:transition spd="slow"/>
    </mc:Fallback>
  </mc:AlternateContent>
  <p:hf hdr="0" ftr="0" dt="0"/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+Me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" y="0"/>
            <a:ext cx="9144000" cy="514350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2000"/>
              </a:spcBef>
              <a:defRPr sz="3600" i="1">
                <a:solidFill>
                  <a:schemeClr val="accent2"/>
                </a:solidFill>
                <a:latin typeface="+mj-lt"/>
              </a:defRPr>
            </a:lvl1pPr>
            <a:lvl2pPr marL="228600" indent="-228600">
              <a:spcBef>
                <a:spcPts val="800"/>
              </a:spcBef>
              <a:buFont typeface="Acer Foco Light" pitchFamily="34" charset="0"/>
              <a:buChar char="—"/>
              <a:defRPr sz="1400" i="0">
                <a:solidFill>
                  <a:schemeClr val="accent2"/>
                </a:solidFill>
                <a:latin typeface="+mn-lt"/>
              </a:defRPr>
            </a:lvl2pPr>
            <a:lvl3pPr>
              <a:defRPr sz="1400" i="0">
                <a:solidFill>
                  <a:schemeClr val="accent2"/>
                </a:solidFill>
                <a:latin typeface="+mn-lt"/>
              </a:defRPr>
            </a:lvl3pPr>
            <a:lvl4pPr>
              <a:defRPr sz="1400" i="0">
                <a:solidFill>
                  <a:schemeClr val="accent2"/>
                </a:solidFill>
                <a:latin typeface="+mn-lt"/>
              </a:defRPr>
            </a:lvl4pPr>
            <a:lvl5pPr>
              <a:defRPr sz="1400" i="0">
                <a:solidFill>
                  <a:schemeClr val="accent2"/>
                </a:solidFill>
                <a:latin typeface="+mn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59871" y="297769"/>
            <a:ext cx="8411526" cy="50051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23BA76-F734-4814-8DBB-AC5340C515B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0236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9000"/>
    </mc:Choice>
    <mc:Fallback xmlns="">
      <p:transition spd="slow"/>
    </mc:Fallback>
  </mc:AlternateContent>
  <p:hf hdr="0" ftr="0" dt="0"/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edia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514350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2000"/>
              </a:spcBef>
              <a:defRPr sz="3600" i="1">
                <a:solidFill>
                  <a:schemeClr val="accent2"/>
                </a:solidFill>
                <a:latin typeface="+mj-lt"/>
              </a:defRPr>
            </a:lvl1pPr>
            <a:lvl2pPr marL="228600" indent="-228600">
              <a:spcBef>
                <a:spcPts val="800"/>
              </a:spcBef>
              <a:buFont typeface="Acer Foco Light" pitchFamily="34" charset="0"/>
              <a:buChar char="—"/>
              <a:defRPr sz="1400" i="0">
                <a:solidFill>
                  <a:schemeClr val="accent2"/>
                </a:solidFill>
                <a:latin typeface="+mn-lt"/>
              </a:defRPr>
            </a:lvl2pPr>
            <a:lvl3pPr>
              <a:defRPr sz="1400" i="0">
                <a:solidFill>
                  <a:schemeClr val="accent2"/>
                </a:solidFill>
                <a:latin typeface="+mn-lt"/>
              </a:defRPr>
            </a:lvl3pPr>
            <a:lvl4pPr marL="114300" indent="0">
              <a:buNone/>
              <a:defRPr sz="1400" i="0">
                <a:solidFill>
                  <a:schemeClr val="accent2"/>
                </a:solidFill>
                <a:latin typeface="+mn-lt"/>
              </a:defRPr>
            </a:lvl4pPr>
            <a:lvl5pPr>
              <a:defRPr sz="1400" i="0">
                <a:solidFill>
                  <a:schemeClr val="accent2"/>
                </a:solidFill>
                <a:latin typeface="+mn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E77149-75A1-4CC2-8EE3-1FE98C35038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06516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9000"/>
    </mc:Choice>
    <mc:Fallback xmlns="">
      <p:transition spd="slow"/>
    </mc:Fallback>
  </mc:AlternateContent>
  <p:hf hdr="0" ftr="0" dt="0"/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ideo Only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0" y="-419100"/>
            <a:ext cx="9144000" cy="32226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Acer Foco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cer Foco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cer Foco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cer Foco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cer Foco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cer Foco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cer Foco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cer Foco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cer Foco" pitchFamily="34" charset="0"/>
              </a:defRPr>
            </a:lvl9pPr>
          </a:lstStyle>
          <a:p>
            <a:pPr algn="ctr">
              <a:defRPr/>
            </a:pPr>
            <a:r>
              <a:rPr lang="en-US" altLang="en-US" sz="1500">
                <a:solidFill>
                  <a:srgbClr val="000000"/>
                </a:solidFill>
              </a:rPr>
              <a:t>VIDEO SHOULD PLACE ON BLACK BACKGROUND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514350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2000"/>
              </a:spcBef>
              <a:defRPr sz="3600" i="1">
                <a:solidFill>
                  <a:schemeClr val="accent2"/>
                </a:solidFill>
                <a:latin typeface="+mj-lt"/>
              </a:defRPr>
            </a:lvl1pPr>
            <a:lvl2pPr marL="228600" indent="-228600">
              <a:spcBef>
                <a:spcPts val="800"/>
              </a:spcBef>
              <a:buFont typeface="Acer Foco Light" pitchFamily="34" charset="0"/>
              <a:buChar char="—"/>
              <a:defRPr sz="1400" i="0">
                <a:solidFill>
                  <a:schemeClr val="accent2"/>
                </a:solidFill>
                <a:latin typeface="+mn-lt"/>
              </a:defRPr>
            </a:lvl2pPr>
            <a:lvl3pPr>
              <a:defRPr sz="1400" i="0">
                <a:solidFill>
                  <a:schemeClr val="accent2"/>
                </a:solidFill>
                <a:latin typeface="+mn-lt"/>
              </a:defRPr>
            </a:lvl3pPr>
            <a:lvl4pPr marL="114300" indent="0" algn="ctr">
              <a:buNone/>
              <a:defRPr sz="1400" i="0" baseline="0">
                <a:solidFill>
                  <a:schemeClr val="accent2"/>
                </a:solidFill>
                <a:latin typeface="+mn-lt"/>
              </a:defRPr>
            </a:lvl4pPr>
            <a:lvl5pPr>
              <a:defRPr sz="1400" i="0">
                <a:solidFill>
                  <a:schemeClr val="accent2"/>
                </a:solidFill>
                <a:latin typeface="+mn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7505945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9000"/>
    </mc:Choice>
    <mc:Fallback xmlns="">
      <p:transition spd="slow"/>
    </mc:Fallback>
  </mc:AlternateContent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ong Statement/Quote+Acer Green B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61950" y="4859338"/>
            <a:ext cx="792163" cy="96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cer Foco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cer Foco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cer Foco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cer Foco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cer Foco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cer Foco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cer Foco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cer Foco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cer Foco" pitchFamily="34" charset="0"/>
              </a:defRPr>
            </a:lvl9pPr>
          </a:lstStyle>
          <a:p>
            <a:pPr>
              <a:lnSpc>
                <a:spcPct val="90000"/>
              </a:lnSpc>
              <a:defRPr/>
            </a:pPr>
            <a:r>
              <a:rPr lang="en-US" altLang="en-US" sz="700">
                <a:solidFill>
                  <a:srgbClr val="FFFFFF"/>
                </a:solidFill>
                <a:ea typeface="Acer Foco" pitchFamily="34" charset="0"/>
                <a:cs typeface="Acer Foco" pitchFamily="34" charset="0"/>
              </a:rPr>
              <a:t>ACER CONFIDENTIAL</a:t>
            </a:r>
          </a:p>
        </p:txBody>
      </p:sp>
      <p:sp>
        <p:nvSpPr>
          <p:cNvPr id="15" name="Title 1"/>
          <p:cNvSpPr>
            <a:spLocks noGrp="1"/>
          </p:cNvSpPr>
          <p:nvPr>
            <p:ph type="ctrTitle"/>
          </p:nvPr>
        </p:nvSpPr>
        <p:spPr>
          <a:xfrm>
            <a:off x="365126" y="1263959"/>
            <a:ext cx="8412163" cy="1632861"/>
          </a:xfrm>
        </p:spPr>
        <p:txBody>
          <a:bodyPr anchor="b"/>
          <a:lstStyle>
            <a:lvl1pPr algn="ctr">
              <a:lnSpc>
                <a:spcPct val="75000"/>
              </a:lnSpc>
              <a:defRPr sz="4000" b="0" i="0" baseline="0">
                <a:solidFill>
                  <a:schemeClr val="bg1"/>
                </a:solidFill>
                <a:latin typeface="Acer Foco Black"/>
                <a:cs typeface="Acer Foco Black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6" name="Subtitle 2"/>
          <p:cNvSpPr>
            <a:spLocks noGrp="1"/>
          </p:cNvSpPr>
          <p:nvPr>
            <p:ph type="subTitle" idx="1"/>
          </p:nvPr>
        </p:nvSpPr>
        <p:spPr>
          <a:xfrm>
            <a:off x="365126" y="2902026"/>
            <a:ext cx="8412163" cy="678166"/>
          </a:xfrm>
        </p:spPr>
        <p:txBody>
          <a:bodyPr/>
          <a:lstStyle>
            <a:lvl1pPr marL="0" indent="0" algn="ctr">
              <a:buNone/>
              <a:defRPr sz="1500" b="0" i="0" baseline="0">
                <a:solidFill>
                  <a:schemeClr val="bg1"/>
                </a:solidFill>
                <a:latin typeface="Acer Foco"/>
                <a:cs typeface="Acer Foco"/>
              </a:defRPr>
            </a:lvl1pPr>
            <a:lvl2pPr marL="457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2DFC483A-5227-4773-A529-9D24A53257D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58108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9000"/>
    </mc:Choice>
    <mc:Fallback xmlns="">
      <p:transition spd="slow"/>
    </mc:Fallback>
  </mc:AlternateContent>
  <p:hf hdr="0" ftr="0" dt="0"/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tatement/Quote+Acer Green BG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61950" y="4859338"/>
            <a:ext cx="730250" cy="92075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50" dirty="0">
                <a:solidFill>
                  <a:srgbClr val="FFFFFF"/>
                </a:solidFill>
                <a:latin typeface="+mn-lt"/>
                <a:cs typeface="Acer Foco"/>
              </a:rPr>
              <a:t>ACER CONFIDENTIAL</a:t>
            </a:r>
          </a:p>
        </p:txBody>
      </p:sp>
      <p:sp>
        <p:nvSpPr>
          <p:cNvPr id="15" name="Title 1"/>
          <p:cNvSpPr>
            <a:spLocks noGrp="1"/>
          </p:cNvSpPr>
          <p:nvPr>
            <p:ph type="ctrTitle"/>
          </p:nvPr>
        </p:nvSpPr>
        <p:spPr>
          <a:xfrm>
            <a:off x="365125" y="1403062"/>
            <a:ext cx="8412163" cy="1632861"/>
          </a:xfrm>
        </p:spPr>
        <p:txBody>
          <a:bodyPr anchor="b"/>
          <a:lstStyle>
            <a:lvl1pPr algn="ctr">
              <a:lnSpc>
                <a:spcPct val="75000"/>
              </a:lnSpc>
              <a:defRPr sz="5200" b="0" i="0" baseline="0">
                <a:solidFill>
                  <a:schemeClr val="bg1"/>
                </a:solidFill>
                <a:latin typeface="Acer Foco Black"/>
                <a:cs typeface="Acer Foco Black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6" name="Subtitle 2"/>
          <p:cNvSpPr>
            <a:spLocks noGrp="1"/>
          </p:cNvSpPr>
          <p:nvPr>
            <p:ph type="subTitle" idx="1"/>
          </p:nvPr>
        </p:nvSpPr>
        <p:spPr>
          <a:xfrm>
            <a:off x="365125" y="3041128"/>
            <a:ext cx="8412163" cy="678166"/>
          </a:xfrm>
        </p:spPr>
        <p:txBody>
          <a:bodyPr/>
          <a:lstStyle>
            <a:lvl1pPr marL="0" indent="0" algn="ctr">
              <a:buNone/>
              <a:defRPr sz="1500" b="0" i="0" baseline="0">
                <a:solidFill>
                  <a:schemeClr val="bg1"/>
                </a:solidFill>
                <a:latin typeface="Acer Foco"/>
                <a:cs typeface="Acer Foco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A762A2E6-ABD7-4515-950C-4B9A28660C2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03633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9000"/>
    </mc:Choice>
    <mc:Fallback xmlns="">
      <p:transition spd="slow"/>
    </mc:Fallback>
  </mc:AlternateContent>
  <p:hf hdr="0" ftr="0" dt="0"/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tatement/Quote+White B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ctrTitle"/>
          </p:nvPr>
        </p:nvSpPr>
        <p:spPr>
          <a:xfrm>
            <a:off x="365125" y="1403062"/>
            <a:ext cx="8412163" cy="1632861"/>
          </a:xfrm>
        </p:spPr>
        <p:txBody>
          <a:bodyPr anchor="b"/>
          <a:lstStyle>
            <a:lvl1pPr algn="ctr">
              <a:lnSpc>
                <a:spcPct val="75000"/>
              </a:lnSpc>
              <a:defRPr sz="5200" b="0" i="0" baseline="0">
                <a:solidFill>
                  <a:schemeClr val="accent1"/>
                </a:solidFill>
                <a:latin typeface="Acer Foco Black"/>
                <a:cs typeface="Acer Foco Black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365125" y="3041128"/>
            <a:ext cx="8412163" cy="678166"/>
          </a:xfrm>
        </p:spPr>
        <p:txBody>
          <a:bodyPr/>
          <a:lstStyle>
            <a:lvl1pPr marL="0" indent="0" algn="ctr">
              <a:buNone/>
              <a:defRPr sz="1500" b="0" i="0" baseline="0">
                <a:solidFill>
                  <a:srgbClr val="89898B"/>
                </a:solidFill>
                <a:latin typeface="Acer Foco"/>
                <a:cs typeface="Acer Foco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14F48F-2CD5-4012-BC49-124671F8027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3830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9000"/>
    </mc:Choice>
    <mc:Fallback xmlns="">
      <p:transition spd="slow"/>
    </mc:Fallback>
  </mc:AlternateContent>
  <p:hf hdr="0" ftr="0" dt="0"/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tatement/Quote+Media B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9144000" cy="5143500"/>
          </a:xfrm>
        </p:spPr>
        <p:txBody>
          <a:bodyPr rtlCol="0">
            <a:noAutofit/>
          </a:bodyPr>
          <a:lstStyle/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13" name="Title 1"/>
          <p:cNvSpPr>
            <a:spLocks noGrp="1"/>
          </p:cNvSpPr>
          <p:nvPr>
            <p:ph type="ctrTitle"/>
          </p:nvPr>
        </p:nvSpPr>
        <p:spPr>
          <a:xfrm>
            <a:off x="365125" y="1403062"/>
            <a:ext cx="8412163" cy="1632861"/>
          </a:xfrm>
        </p:spPr>
        <p:txBody>
          <a:bodyPr anchor="b"/>
          <a:lstStyle>
            <a:lvl1pPr marL="0" marR="0" indent="0" algn="ctr" defTabSz="914400" rtl="0" eaLnBrk="1" fontAlgn="auto" latinLnBrk="0" hangingPunct="1">
              <a:lnSpc>
                <a:spcPct val="75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200" b="0" i="0" baseline="0">
                <a:solidFill>
                  <a:schemeClr val="tx1"/>
                </a:solidFill>
                <a:latin typeface="Acer Foco Black"/>
                <a:cs typeface="Acer Foco Black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365125" y="3041128"/>
            <a:ext cx="8412163" cy="678166"/>
          </a:xfrm>
        </p:spPr>
        <p:txBody>
          <a:bodyPr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200"/>
              </a:spcAft>
              <a:buClrTx/>
              <a:buSzTx/>
              <a:buFont typeface="Arial" pitchFamily="34" charset="0"/>
              <a:buNone/>
              <a:tabLst/>
              <a:defRPr sz="1500" b="0" i="0" baseline="0">
                <a:solidFill>
                  <a:schemeClr val="tx1"/>
                </a:solidFill>
                <a:latin typeface="Acer Foco"/>
                <a:cs typeface="Acer Foco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107878-44C5-4A0C-A4CA-D5B2C9D48FE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5225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9000"/>
    </mc:Choice>
    <mc:Fallback xmlns="">
      <p:transition spd="slow"/>
    </mc:Fallback>
  </mc:AlternateContent>
  <p:hf hdr="0" ftr="0" dt="0"/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Long Statement/Quote+Acer Green BG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61950" y="4859338"/>
            <a:ext cx="730250" cy="92075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50" dirty="0">
                <a:solidFill>
                  <a:srgbClr val="FFFFFF"/>
                </a:solidFill>
                <a:latin typeface="+mn-lt"/>
                <a:cs typeface="Acer Foco"/>
              </a:rPr>
              <a:t>ACER CONFIDENTIAL</a:t>
            </a:r>
          </a:p>
        </p:txBody>
      </p:sp>
      <p:sp>
        <p:nvSpPr>
          <p:cNvPr id="15" name="Title 1"/>
          <p:cNvSpPr>
            <a:spLocks noGrp="1"/>
          </p:cNvSpPr>
          <p:nvPr>
            <p:ph type="ctrTitle"/>
          </p:nvPr>
        </p:nvSpPr>
        <p:spPr>
          <a:xfrm>
            <a:off x="365125" y="1263958"/>
            <a:ext cx="8412163" cy="1632861"/>
          </a:xfrm>
        </p:spPr>
        <p:txBody>
          <a:bodyPr anchor="b"/>
          <a:lstStyle>
            <a:lvl1pPr algn="ctr">
              <a:lnSpc>
                <a:spcPct val="75000"/>
              </a:lnSpc>
              <a:defRPr sz="4000" b="0" i="0" baseline="0">
                <a:solidFill>
                  <a:schemeClr val="bg1"/>
                </a:solidFill>
                <a:latin typeface="Acer Foco Black"/>
                <a:cs typeface="Acer Foco Black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6" name="Subtitle 2"/>
          <p:cNvSpPr>
            <a:spLocks noGrp="1"/>
          </p:cNvSpPr>
          <p:nvPr>
            <p:ph type="subTitle" idx="1"/>
          </p:nvPr>
        </p:nvSpPr>
        <p:spPr>
          <a:xfrm>
            <a:off x="365125" y="2902024"/>
            <a:ext cx="8412163" cy="678166"/>
          </a:xfrm>
        </p:spPr>
        <p:txBody>
          <a:bodyPr/>
          <a:lstStyle>
            <a:lvl1pPr marL="0" indent="0" algn="ctr">
              <a:buNone/>
              <a:defRPr sz="1500" b="0" i="0" baseline="0">
                <a:solidFill>
                  <a:schemeClr val="bg1"/>
                </a:solidFill>
                <a:latin typeface="Acer Foco"/>
                <a:cs typeface="Acer Foco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A0BEB584-5680-48A1-85FB-653214EF491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878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9000"/>
    </mc:Choice>
    <mc:Fallback xmlns="">
      <p:transition spd="slow"/>
    </mc:Fallback>
  </mc:AlternateContent>
  <p:hf hdr="0" ftr="0" dt="0"/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ong Statement/Quote+White B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5125" y="1263958"/>
            <a:ext cx="8412163" cy="1632861"/>
          </a:xfrm>
        </p:spPr>
        <p:txBody>
          <a:bodyPr anchor="b"/>
          <a:lstStyle>
            <a:lvl1pPr algn="ctr">
              <a:lnSpc>
                <a:spcPct val="75000"/>
              </a:lnSpc>
              <a:defRPr sz="4000" b="0" i="0" baseline="0">
                <a:solidFill>
                  <a:schemeClr val="accent1"/>
                </a:solidFill>
                <a:latin typeface="Acer Foco Black"/>
                <a:cs typeface="Acer Foco Black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5125" y="2902024"/>
            <a:ext cx="8412163" cy="678166"/>
          </a:xfrm>
        </p:spPr>
        <p:txBody>
          <a:bodyPr/>
          <a:lstStyle>
            <a:lvl1pPr marL="0" indent="0" algn="ctr">
              <a:buNone/>
              <a:defRPr sz="1500" b="0" i="0" baseline="0">
                <a:solidFill>
                  <a:srgbClr val="89898B"/>
                </a:solidFill>
                <a:latin typeface="Acer Foco"/>
                <a:cs typeface="Acer Foco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1D2E2D-8C32-4E6B-B6B4-E905B5ECECD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2673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9000"/>
    </mc:Choice>
    <mc:Fallback xmlns="">
      <p:transition spd="slow"/>
    </mc:Fallback>
  </mc:AlternateContent>
  <p:hf hdr="0" ftr="0" dt="0"/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ong Statement/Quote+Media B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9144000" cy="5143500"/>
          </a:xfrm>
        </p:spPr>
        <p:txBody>
          <a:bodyPr rtlCol="0">
            <a:noAutofit/>
          </a:bodyPr>
          <a:lstStyle/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5125" y="1263958"/>
            <a:ext cx="8412163" cy="1632861"/>
          </a:xfrm>
        </p:spPr>
        <p:txBody>
          <a:bodyPr anchor="b"/>
          <a:lstStyle>
            <a:lvl1pPr algn="ctr">
              <a:lnSpc>
                <a:spcPct val="75000"/>
              </a:lnSpc>
              <a:defRPr sz="4000" b="0" i="0" baseline="0">
                <a:solidFill>
                  <a:srgbClr val="000000"/>
                </a:solidFill>
                <a:latin typeface="Acer Foco Black"/>
                <a:cs typeface="Acer Foco Black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5125" y="2902024"/>
            <a:ext cx="8412163" cy="678166"/>
          </a:xfrm>
        </p:spPr>
        <p:txBody>
          <a:bodyPr/>
          <a:lstStyle>
            <a:lvl1pPr marL="0" indent="0" algn="ctr">
              <a:buNone/>
              <a:defRPr sz="1500" b="0" i="0" baseline="0">
                <a:solidFill>
                  <a:schemeClr val="tx1"/>
                </a:solidFill>
                <a:latin typeface="Acer Foco"/>
                <a:cs typeface="Acer Foco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81648D-D34B-44AC-8FAF-B37EE312B3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0567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9000"/>
    </mc:Choice>
    <mc:Fallback xmlns="">
      <p:transition spd="slow"/>
    </mc:Fallback>
  </mc:AlternateContent>
  <p:hf hdr="0" ftr="0" dt="0"/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ection Two Line Titl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61950" y="4859338"/>
            <a:ext cx="730250" cy="92075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50" dirty="0">
                <a:solidFill>
                  <a:srgbClr val="FFFFFF"/>
                </a:solidFill>
                <a:latin typeface="+mn-lt"/>
                <a:cs typeface="Acer Foco"/>
              </a:rPr>
              <a:t>ACER CONFIDENTIAL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5123" y="351667"/>
            <a:ext cx="8406273" cy="862389"/>
          </a:xfrm>
        </p:spPr>
        <p:txBody>
          <a:bodyPr anchor="b"/>
          <a:lstStyle>
            <a:lvl1pPr>
              <a:lnSpc>
                <a:spcPct val="80000"/>
              </a:lnSpc>
              <a:defRPr sz="3600" i="0" cap="none" baseline="0">
                <a:solidFill>
                  <a:srgbClr val="FFFFFF"/>
                </a:solidFill>
                <a:latin typeface="Acer Foco"/>
                <a:cs typeface="Acer Foco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077" y="1272937"/>
            <a:ext cx="8412319" cy="750749"/>
          </a:xfrm>
        </p:spPr>
        <p:txBody>
          <a:bodyPr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00452EE1-BE9E-4552-9E58-D3BF9692C45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3083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9000"/>
    </mc:Choice>
    <mc:Fallback xmlns="">
      <p:transition spd="slow"/>
    </mc:Fallback>
  </mc:AlternateContent>
  <p:hf hdr="0" ftr="0" dt="0"/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ection one Line Titl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61950" y="4859338"/>
            <a:ext cx="730250" cy="92075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50" dirty="0">
                <a:solidFill>
                  <a:srgbClr val="FFFFFF"/>
                </a:solidFill>
                <a:latin typeface="+mn-lt"/>
                <a:cs typeface="Acer Foco"/>
              </a:rPr>
              <a:t>ACER CONFIDENTIAL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5123" y="283467"/>
            <a:ext cx="8426013" cy="488368"/>
          </a:xfrm>
        </p:spPr>
        <p:txBody>
          <a:bodyPr anchor="b"/>
          <a:lstStyle>
            <a:lvl1pPr>
              <a:lnSpc>
                <a:spcPct val="80000"/>
              </a:lnSpc>
              <a:defRPr sz="3600" i="0" cap="none" baseline="0">
                <a:solidFill>
                  <a:srgbClr val="FFFFFF"/>
                </a:solidFill>
                <a:latin typeface="Acer Foco"/>
                <a:cs typeface="Acer Foco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078" y="830716"/>
            <a:ext cx="8451800" cy="750749"/>
          </a:xfrm>
        </p:spPr>
        <p:txBody>
          <a:bodyPr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A88199C6-63B1-4C3B-805C-FD3E9A1E071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26258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9000"/>
    </mc:Choice>
    <mc:Fallback xmlns="">
      <p:transition spd="slow"/>
    </mc:Fallback>
  </mc:AlternateContent>
  <p:hf hdr="0" ftr="0" dt="0"/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7DDEF5-9996-4072-909B-AFB3EB10A37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1746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9000"/>
    </mc:Choice>
    <mc:Fallback xmlns="">
      <p:transition spd="slow"/>
    </mc:Fallback>
  </mc:AlternateContent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4526D7-E53D-4979-B725-B8B0FAF3EF2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28202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9000"/>
    </mc:Choice>
    <mc:Fallback xmlns="">
      <p:transition spd="slow"/>
    </mc:Fallback>
  </mc:AlternateContent>
  <p:hf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ong Statement/Quote+White B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5126" y="1263959"/>
            <a:ext cx="8412163" cy="1632861"/>
          </a:xfrm>
        </p:spPr>
        <p:txBody>
          <a:bodyPr anchor="b"/>
          <a:lstStyle>
            <a:lvl1pPr algn="ctr">
              <a:lnSpc>
                <a:spcPct val="75000"/>
              </a:lnSpc>
              <a:defRPr sz="4000" b="0" i="0" baseline="0">
                <a:solidFill>
                  <a:schemeClr val="accent1"/>
                </a:solidFill>
                <a:latin typeface="Acer Foco Black"/>
                <a:cs typeface="Acer Foco Black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5126" y="2902026"/>
            <a:ext cx="8412163" cy="678166"/>
          </a:xfrm>
        </p:spPr>
        <p:txBody>
          <a:bodyPr/>
          <a:lstStyle>
            <a:lvl1pPr marL="0" indent="0" algn="ctr">
              <a:buNone/>
              <a:defRPr sz="1500" b="0" i="0" baseline="0">
                <a:solidFill>
                  <a:srgbClr val="89898B"/>
                </a:solidFill>
                <a:latin typeface="Acer Foco"/>
                <a:cs typeface="Acer Foco"/>
              </a:defRPr>
            </a:lvl1pPr>
            <a:lvl2pPr marL="457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9E03B6E8-F268-455A-837D-C202115BD0C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0310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9000"/>
    </mc:Choice>
    <mc:Fallback xmlns="">
      <p:transition spd="slow"/>
    </mc:Fallback>
  </mc:AlternateContent>
  <p:hf hdr="0" ftr="0" dt="0"/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Blank-Acer Green 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1950" y="4859338"/>
            <a:ext cx="730250" cy="92075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50" dirty="0">
                <a:solidFill>
                  <a:srgbClr val="FFFFFF"/>
                </a:solidFill>
                <a:latin typeface="+mn-lt"/>
                <a:cs typeface="Acer Foco"/>
              </a:rPr>
              <a:t>ACER CONFIDENTIAL</a:t>
            </a:r>
          </a:p>
        </p:txBody>
      </p:sp>
      <p:sp>
        <p:nvSpPr>
          <p:cNvPr id="3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C164DCE0-E2B6-465E-93FA-2F9DC603078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2044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9000"/>
    </mc:Choice>
    <mc:Fallback xmlns="">
      <p:transition spd="slow"/>
    </mc:Fallback>
  </mc:AlternateContent>
  <p:hf hdr="0" ftr="0" dt="0"/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los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365125" y="1655763"/>
            <a:ext cx="2046288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cer Foco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cer Foco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cer Foco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cer Foco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cer Foco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cer Foco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cer Foco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cer Foco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cer Foco" pitchFamily="34" charset="0"/>
              </a:defRPr>
            </a:lvl9pPr>
          </a:lstStyle>
          <a:p>
            <a:pPr>
              <a:lnSpc>
                <a:spcPct val="90000"/>
              </a:lnSpc>
              <a:defRPr/>
            </a:pPr>
            <a:r>
              <a:rPr lang="en-US" altLang="en-US" sz="3600">
                <a:solidFill>
                  <a:srgbClr val="FFFFFF"/>
                </a:solidFill>
                <a:latin typeface="Acer Foco Black" pitchFamily="34" charset="0"/>
              </a:rPr>
              <a:t>Thank you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61950" y="4859338"/>
            <a:ext cx="730250" cy="92075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50" dirty="0">
                <a:solidFill>
                  <a:srgbClr val="89898B"/>
                </a:solidFill>
                <a:latin typeface="+mn-lt"/>
                <a:cs typeface="Acer Foco"/>
              </a:rPr>
              <a:t>ACER CONFIDENTIAL</a:t>
            </a:r>
          </a:p>
        </p:txBody>
      </p:sp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365125" y="2006821"/>
            <a:ext cx="8412163" cy="1132904"/>
          </a:xfrm>
        </p:spPr>
        <p:txBody>
          <a:bodyPr anchor="ctr"/>
          <a:lstStyle>
            <a:lvl1pPr algn="ctr">
              <a:defRPr sz="5800" b="0" i="0" baseline="0">
                <a:solidFill>
                  <a:schemeClr val="accent1"/>
                </a:solidFill>
                <a:latin typeface="Acer Foco Black"/>
                <a:cs typeface="Acer Foco Black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3728EA-7E78-4309-895A-1F57376E384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77341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9000"/>
    </mc:Choice>
    <mc:Fallback xmlns="">
      <p:transition spd="slow"/>
    </mc:Fallback>
  </mc:AlternateContent>
  <p:hf hdr="0" ftr="0" dt="0"/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61950" y="4859338"/>
            <a:ext cx="730250" cy="92075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50" dirty="0">
                <a:solidFill>
                  <a:srgbClr val="89898B"/>
                </a:solidFill>
                <a:latin typeface="Acer Foco"/>
                <a:cs typeface="Acer Foco"/>
              </a:rPr>
              <a:t>ACER CONFIDENTIAL</a:t>
            </a:r>
          </a:p>
        </p:txBody>
      </p:sp>
      <p:pic>
        <p:nvPicPr>
          <p:cNvPr id="5" name="Picture 7" descr="acer_logo_rgb-0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075" y="250825"/>
            <a:ext cx="1377950" cy="404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5125" y="2357213"/>
            <a:ext cx="8412163" cy="2098513"/>
          </a:xfrm>
        </p:spPr>
        <p:txBody>
          <a:bodyPr anchor="b"/>
          <a:lstStyle>
            <a:lvl1pPr>
              <a:lnSpc>
                <a:spcPct val="75000"/>
              </a:lnSpc>
              <a:tabLst>
                <a:tab pos="3086100" algn="l"/>
              </a:tabLst>
              <a:defRPr sz="5200" b="0" i="0" cap="all" baseline="0">
                <a:solidFill>
                  <a:schemeClr val="accent1"/>
                </a:solidFill>
                <a:latin typeface="Acer Foco Black"/>
                <a:cs typeface="Acer Foco Black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7" name="Subtitle 2"/>
          <p:cNvSpPr>
            <a:spLocks noGrp="1"/>
          </p:cNvSpPr>
          <p:nvPr>
            <p:ph type="subTitle" idx="1"/>
          </p:nvPr>
        </p:nvSpPr>
        <p:spPr>
          <a:xfrm>
            <a:off x="365125" y="4433990"/>
            <a:ext cx="8412163" cy="297182"/>
          </a:xfrm>
        </p:spPr>
        <p:txBody>
          <a:bodyPr/>
          <a:lstStyle>
            <a:lvl1pPr marL="0" indent="0" algn="l">
              <a:buNone/>
              <a:defRPr sz="1600" b="0" i="0" baseline="0">
                <a:solidFill>
                  <a:schemeClr val="tx2"/>
                </a:solidFill>
                <a:latin typeface="Acer Foco"/>
                <a:cs typeface="Acer Foco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0311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9000"/>
    </mc:Choice>
    <mc:Fallback xmlns="">
      <p:transition spd="slow"/>
    </mc:Fallback>
  </mc:AlternateContent>
  <p:hf hdr="0" ftr="0" dt="0"/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+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u="none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364480" y="962493"/>
            <a:ext cx="8417178" cy="362216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E7B9E7-67F9-44C1-B991-F479C01238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94621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9000"/>
    </mc:Choice>
    <mc:Fallback xmlns="">
      <p:transition spd="slow"/>
    </mc:Fallback>
  </mc:AlternateContent>
  <p:hf hdr="0" ftr="0" dt="0"/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+Two Colume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7"/>
          </p:nvPr>
        </p:nvSpPr>
        <p:spPr>
          <a:xfrm>
            <a:off x="364480" y="962958"/>
            <a:ext cx="4100383" cy="36274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quarter" idx="18"/>
          </p:nvPr>
        </p:nvSpPr>
        <p:spPr>
          <a:xfrm>
            <a:off x="4686969" y="962958"/>
            <a:ext cx="4088993" cy="36274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959761-FD47-4683-92BB-ABE10D1C83C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9526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9000"/>
    </mc:Choice>
    <mc:Fallback xmlns="">
      <p:transition spd="slow"/>
    </mc:Fallback>
  </mc:AlternateContent>
  <p:hf hdr="0" ftr="0" dt="0"/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+Contents+Me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9871" y="297769"/>
            <a:ext cx="4091177" cy="500519"/>
          </a:xfrm>
        </p:spPr>
        <p:txBody>
          <a:bodyPr/>
          <a:lstStyle>
            <a:lvl1pPr>
              <a:defRPr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7"/>
          </p:nvPr>
        </p:nvSpPr>
        <p:spPr>
          <a:xfrm>
            <a:off x="4572000" y="0"/>
            <a:ext cx="4572000" cy="5143500"/>
          </a:xfrm>
        </p:spPr>
        <p:txBody>
          <a:bodyPr rtlCol="0">
            <a:noAutofit/>
          </a:bodyPr>
          <a:lstStyle/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quarter" idx="18"/>
          </p:nvPr>
        </p:nvSpPr>
        <p:spPr>
          <a:xfrm>
            <a:off x="364480" y="962958"/>
            <a:ext cx="4100383" cy="36274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8C0E71-7EBA-4645-9515-F6D0C4911F3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387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9000"/>
    </mc:Choice>
    <mc:Fallback xmlns="">
      <p:transition spd="slow"/>
    </mc:Fallback>
  </mc:AlternateContent>
  <p:hf hdr="0" ftr="0" dt="0"/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+Media+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359871" y="297769"/>
            <a:ext cx="8424686" cy="50051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quarter" idx="18"/>
          </p:nvPr>
        </p:nvSpPr>
        <p:spPr>
          <a:xfrm>
            <a:off x="4686969" y="962958"/>
            <a:ext cx="4088993" cy="36274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C40539-E755-4BE0-9E74-E6846E52086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3457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9000"/>
    </mc:Choice>
    <mc:Fallback xmlns="">
      <p:transition spd="slow"/>
    </mc:Fallback>
  </mc:AlternateContent>
  <p:hf hdr="0" ftr="0" dt="0"/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+Me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" y="0"/>
            <a:ext cx="9144000" cy="514350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2000"/>
              </a:spcBef>
              <a:defRPr sz="3600" i="1">
                <a:solidFill>
                  <a:schemeClr val="accent2"/>
                </a:solidFill>
                <a:latin typeface="+mj-lt"/>
              </a:defRPr>
            </a:lvl1pPr>
            <a:lvl2pPr marL="228600" indent="-228600">
              <a:spcBef>
                <a:spcPts val="800"/>
              </a:spcBef>
              <a:buFont typeface="Acer Foco Light" pitchFamily="34" charset="0"/>
              <a:buChar char="—"/>
              <a:defRPr sz="1400" i="0">
                <a:solidFill>
                  <a:schemeClr val="accent2"/>
                </a:solidFill>
                <a:latin typeface="+mn-lt"/>
              </a:defRPr>
            </a:lvl2pPr>
            <a:lvl3pPr>
              <a:defRPr sz="1400" i="0">
                <a:solidFill>
                  <a:schemeClr val="accent2"/>
                </a:solidFill>
                <a:latin typeface="+mn-lt"/>
              </a:defRPr>
            </a:lvl3pPr>
            <a:lvl4pPr>
              <a:defRPr sz="1400" i="0">
                <a:solidFill>
                  <a:schemeClr val="accent2"/>
                </a:solidFill>
                <a:latin typeface="+mn-lt"/>
              </a:defRPr>
            </a:lvl4pPr>
            <a:lvl5pPr>
              <a:defRPr sz="1400" i="0">
                <a:solidFill>
                  <a:schemeClr val="accent2"/>
                </a:solidFill>
                <a:latin typeface="+mn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59871" y="297769"/>
            <a:ext cx="8411526" cy="50051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352D54-B991-48D5-B03F-1B16F00D3F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05706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9000"/>
    </mc:Choice>
    <mc:Fallback xmlns="">
      <p:transition spd="slow"/>
    </mc:Fallback>
  </mc:AlternateContent>
  <p:hf hdr="0" ftr="0" dt="0"/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edia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514350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2000"/>
              </a:spcBef>
              <a:defRPr sz="3600" i="1">
                <a:solidFill>
                  <a:schemeClr val="accent2"/>
                </a:solidFill>
                <a:latin typeface="+mj-lt"/>
              </a:defRPr>
            </a:lvl1pPr>
            <a:lvl2pPr marL="228600" indent="-228600">
              <a:spcBef>
                <a:spcPts val="800"/>
              </a:spcBef>
              <a:buFont typeface="Acer Foco Light" pitchFamily="34" charset="0"/>
              <a:buChar char="—"/>
              <a:defRPr sz="1400" i="0">
                <a:solidFill>
                  <a:schemeClr val="accent2"/>
                </a:solidFill>
                <a:latin typeface="+mn-lt"/>
              </a:defRPr>
            </a:lvl2pPr>
            <a:lvl3pPr>
              <a:defRPr sz="1400" i="0">
                <a:solidFill>
                  <a:schemeClr val="accent2"/>
                </a:solidFill>
                <a:latin typeface="+mn-lt"/>
              </a:defRPr>
            </a:lvl3pPr>
            <a:lvl4pPr marL="114300" indent="0">
              <a:buNone/>
              <a:defRPr sz="1400" i="0">
                <a:solidFill>
                  <a:schemeClr val="accent2"/>
                </a:solidFill>
                <a:latin typeface="+mn-lt"/>
              </a:defRPr>
            </a:lvl4pPr>
            <a:lvl5pPr>
              <a:defRPr sz="1400" i="0">
                <a:solidFill>
                  <a:schemeClr val="accent2"/>
                </a:solidFill>
                <a:latin typeface="+mn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F2454C-5264-4816-919C-B5BA17D065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8772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9000"/>
    </mc:Choice>
    <mc:Fallback xmlns="">
      <p:transition spd="slow"/>
    </mc:Fallback>
  </mc:AlternateContent>
  <p:hf hdr="0" ftr="0" dt="0"/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ideo Only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0" y="-419100"/>
            <a:ext cx="9144000" cy="32226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Acer Foco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cer Foco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cer Foco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cer Foco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cer Foco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cer Foco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cer Foco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cer Foco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cer Foco" pitchFamily="34" charset="0"/>
              </a:defRPr>
            </a:lvl9pPr>
          </a:lstStyle>
          <a:p>
            <a:pPr algn="ctr">
              <a:defRPr/>
            </a:pPr>
            <a:r>
              <a:rPr lang="en-US" altLang="en-US" sz="1500">
                <a:solidFill>
                  <a:srgbClr val="000000"/>
                </a:solidFill>
              </a:rPr>
              <a:t>VIDEO SHOULD PLACE ON BLACK BACKGROUND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514350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2000"/>
              </a:spcBef>
              <a:defRPr sz="3600" i="1">
                <a:solidFill>
                  <a:schemeClr val="accent2"/>
                </a:solidFill>
                <a:latin typeface="+mj-lt"/>
              </a:defRPr>
            </a:lvl1pPr>
            <a:lvl2pPr marL="228600" indent="-228600">
              <a:spcBef>
                <a:spcPts val="800"/>
              </a:spcBef>
              <a:buFont typeface="Acer Foco Light" pitchFamily="34" charset="0"/>
              <a:buChar char="—"/>
              <a:defRPr sz="1400" i="0">
                <a:solidFill>
                  <a:schemeClr val="accent2"/>
                </a:solidFill>
                <a:latin typeface="+mn-lt"/>
              </a:defRPr>
            </a:lvl2pPr>
            <a:lvl3pPr>
              <a:defRPr sz="1400" i="0">
                <a:solidFill>
                  <a:schemeClr val="accent2"/>
                </a:solidFill>
                <a:latin typeface="+mn-lt"/>
              </a:defRPr>
            </a:lvl3pPr>
            <a:lvl4pPr marL="114300" indent="0" algn="ctr">
              <a:buNone/>
              <a:defRPr sz="1400" i="0" baseline="0">
                <a:solidFill>
                  <a:schemeClr val="accent2"/>
                </a:solidFill>
                <a:latin typeface="+mn-lt"/>
              </a:defRPr>
            </a:lvl4pPr>
            <a:lvl5pPr>
              <a:defRPr sz="1400" i="0">
                <a:solidFill>
                  <a:schemeClr val="accent2"/>
                </a:solidFill>
                <a:latin typeface="+mn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18836165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9000"/>
    </mc:Choice>
    <mc:Fallback xmlns="">
      <p:transition spd="slow"/>
    </mc:Fallback>
  </mc:AlternateContent>
  <p:hf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ong Statement/Quote+Media B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9144000" cy="5143500"/>
          </a:xfrm>
        </p:spPr>
        <p:txBody>
          <a:bodyPr rtlCol="0">
            <a:noAutofit/>
          </a:bodyPr>
          <a:lstStyle/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5126" y="1263959"/>
            <a:ext cx="8412163" cy="1632861"/>
          </a:xfrm>
        </p:spPr>
        <p:txBody>
          <a:bodyPr anchor="b"/>
          <a:lstStyle>
            <a:lvl1pPr algn="ctr">
              <a:lnSpc>
                <a:spcPct val="75000"/>
              </a:lnSpc>
              <a:defRPr sz="4000" b="0" i="0" baseline="0">
                <a:solidFill>
                  <a:srgbClr val="000000"/>
                </a:solidFill>
                <a:latin typeface="Acer Foco Black"/>
                <a:cs typeface="Acer Foco Black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5126" y="2902026"/>
            <a:ext cx="8412163" cy="678166"/>
          </a:xfrm>
        </p:spPr>
        <p:txBody>
          <a:bodyPr/>
          <a:lstStyle>
            <a:lvl1pPr marL="0" indent="0" algn="ctr">
              <a:buNone/>
              <a:defRPr sz="1500" b="0" i="0" baseline="0">
                <a:solidFill>
                  <a:schemeClr val="tx1"/>
                </a:solidFill>
                <a:latin typeface="Acer Foco"/>
                <a:cs typeface="Acer Foco"/>
              </a:defRPr>
            </a:lvl1pPr>
            <a:lvl2pPr marL="457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7BD42B79-9B29-4AF0-B6D4-9CD10E22A76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43161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9000"/>
    </mc:Choice>
    <mc:Fallback xmlns="">
      <p:transition spd="slow"/>
    </mc:Fallback>
  </mc:AlternateContent>
  <p:hf hdr="0" ftr="0" dt="0"/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tatement/Quote+Acer Green BG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61950" y="4859338"/>
            <a:ext cx="730250" cy="92075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50" dirty="0">
                <a:solidFill>
                  <a:srgbClr val="FFFFFF"/>
                </a:solidFill>
                <a:latin typeface="Acer Foco"/>
                <a:cs typeface="Acer Foco"/>
              </a:rPr>
              <a:t>ACER CONFIDENTIAL</a:t>
            </a:r>
          </a:p>
        </p:txBody>
      </p:sp>
      <p:sp>
        <p:nvSpPr>
          <p:cNvPr id="15" name="Title 1"/>
          <p:cNvSpPr>
            <a:spLocks noGrp="1"/>
          </p:cNvSpPr>
          <p:nvPr>
            <p:ph type="ctrTitle"/>
          </p:nvPr>
        </p:nvSpPr>
        <p:spPr>
          <a:xfrm>
            <a:off x="365125" y="1403062"/>
            <a:ext cx="8412163" cy="1632861"/>
          </a:xfrm>
        </p:spPr>
        <p:txBody>
          <a:bodyPr anchor="b"/>
          <a:lstStyle>
            <a:lvl1pPr algn="ctr">
              <a:lnSpc>
                <a:spcPct val="75000"/>
              </a:lnSpc>
              <a:defRPr sz="5200" b="0" i="0" baseline="0">
                <a:solidFill>
                  <a:schemeClr val="bg1"/>
                </a:solidFill>
                <a:latin typeface="Acer Foco Black"/>
                <a:cs typeface="Acer Foco Black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6" name="Subtitle 2"/>
          <p:cNvSpPr>
            <a:spLocks noGrp="1"/>
          </p:cNvSpPr>
          <p:nvPr>
            <p:ph type="subTitle" idx="1"/>
          </p:nvPr>
        </p:nvSpPr>
        <p:spPr>
          <a:xfrm>
            <a:off x="365125" y="3041128"/>
            <a:ext cx="8412163" cy="678166"/>
          </a:xfrm>
        </p:spPr>
        <p:txBody>
          <a:bodyPr/>
          <a:lstStyle>
            <a:lvl1pPr marL="0" indent="0" algn="ctr">
              <a:buNone/>
              <a:defRPr sz="1500" b="0" i="0" baseline="0">
                <a:solidFill>
                  <a:schemeClr val="bg1"/>
                </a:solidFill>
                <a:latin typeface="Acer Foco"/>
                <a:cs typeface="Acer Foco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F550D2A7-FAF6-47E0-9E2A-F0D50612AB2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11433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9000"/>
    </mc:Choice>
    <mc:Fallback xmlns="">
      <p:transition spd="slow"/>
    </mc:Fallback>
  </mc:AlternateContent>
  <p:hf hdr="0" ftr="0" dt="0"/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tatement/Quote+White B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ctrTitle"/>
          </p:nvPr>
        </p:nvSpPr>
        <p:spPr>
          <a:xfrm>
            <a:off x="365125" y="1403062"/>
            <a:ext cx="8412163" cy="1632861"/>
          </a:xfrm>
        </p:spPr>
        <p:txBody>
          <a:bodyPr anchor="b"/>
          <a:lstStyle>
            <a:lvl1pPr algn="ctr">
              <a:lnSpc>
                <a:spcPct val="75000"/>
              </a:lnSpc>
              <a:defRPr sz="5200" b="0" i="0" baseline="0">
                <a:solidFill>
                  <a:schemeClr val="accent1"/>
                </a:solidFill>
                <a:latin typeface="Acer Foco Black"/>
                <a:cs typeface="Acer Foco Black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365125" y="3041128"/>
            <a:ext cx="8412163" cy="678166"/>
          </a:xfrm>
        </p:spPr>
        <p:txBody>
          <a:bodyPr/>
          <a:lstStyle>
            <a:lvl1pPr marL="0" indent="0" algn="ctr">
              <a:buNone/>
              <a:defRPr sz="1500" b="0" i="0" baseline="0">
                <a:solidFill>
                  <a:srgbClr val="89898B"/>
                </a:solidFill>
                <a:latin typeface="Acer Foco"/>
                <a:cs typeface="Acer Foco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86CDAB-45D9-44D4-B55A-C16296A8F5D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21631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9000"/>
    </mc:Choice>
    <mc:Fallback xmlns="">
      <p:transition spd="slow"/>
    </mc:Fallback>
  </mc:AlternateContent>
  <p:hf hdr="0" ftr="0" dt="0"/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tatement/Quote+Media B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9144000" cy="5143500"/>
          </a:xfrm>
        </p:spPr>
        <p:txBody>
          <a:bodyPr rtlCol="0">
            <a:noAutofit/>
          </a:bodyPr>
          <a:lstStyle/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13" name="Title 1"/>
          <p:cNvSpPr>
            <a:spLocks noGrp="1"/>
          </p:cNvSpPr>
          <p:nvPr>
            <p:ph type="ctrTitle"/>
          </p:nvPr>
        </p:nvSpPr>
        <p:spPr>
          <a:xfrm>
            <a:off x="365125" y="1403062"/>
            <a:ext cx="8412163" cy="1632861"/>
          </a:xfrm>
        </p:spPr>
        <p:txBody>
          <a:bodyPr anchor="b"/>
          <a:lstStyle>
            <a:lvl1pPr marL="0" marR="0" indent="0" algn="ctr" defTabSz="914400" rtl="0" eaLnBrk="1" fontAlgn="auto" latinLnBrk="0" hangingPunct="1">
              <a:lnSpc>
                <a:spcPct val="75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200" b="0" i="0" baseline="0">
                <a:solidFill>
                  <a:schemeClr val="tx1"/>
                </a:solidFill>
                <a:latin typeface="Acer Foco Black"/>
                <a:cs typeface="Acer Foco Black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365125" y="3041128"/>
            <a:ext cx="8412163" cy="678166"/>
          </a:xfrm>
        </p:spPr>
        <p:txBody>
          <a:bodyPr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200"/>
              </a:spcAft>
              <a:buClrTx/>
              <a:buSzTx/>
              <a:buFont typeface="Arial" pitchFamily="34" charset="0"/>
              <a:buNone/>
              <a:tabLst/>
              <a:defRPr sz="1500" b="0" i="0" baseline="0">
                <a:solidFill>
                  <a:schemeClr val="tx1"/>
                </a:solidFill>
                <a:latin typeface="Acer Foco"/>
                <a:cs typeface="Acer Foco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8936D3-4EC7-48B6-AC29-CEF4BF19503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33016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9000"/>
    </mc:Choice>
    <mc:Fallback xmlns="">
      <p:transition spd="slow"/>
    </mc:Fallback>
  </mc:AlternateContent>
  <p:hf hdr="0" ftr="0" dt="0"/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Long Statement/Quote+Acer Green BG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61950" y="4859338"/>
            <a:ext cx="730250" cy="92075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50" dirty="0">
                <a:solidFill>
                  <a:srgbClr val="FFFFFF"/>
                </a:solidFill>
                <a:latin typeface="Acer Foco"/>
                <a:cs typeface="Acer Foco"/>
              </a:rPr>
              <a:t>ACER CONFIDENTIAL</a:t>
            </a:r>
          </a:p>
        </p:txBody>
      </p:sp>
      <p:sp>
        <p:nvSpPr>
          <p:cNvPr id="15" name="Title 1"/>
          <p:cNvSpPr>
            <a:spLocks noGrp="1"/>
          </p:cNvSpPr>
          <p:nvPr>
            <p:ph type="ctrTitle"/>
          </p:nvPr>
        </p:nvSpPr>
        <p:spPr>
          <a:xfrm>
            <a:off x="365125" y="1263958"/>
            <a:ext cx="8412163" cy="1632861"/>
          </a:xfrm>
        </p:spPr>
        <p:txBody>
          <a:bodyPr anchor="b"/>
          <a:lstStyle>
            <a:lvl1pPr algn="ctr">
              <a:lnSpc>
                <a:spcPct val="75000"/>
              </a:lnSpc>
              <a:defRPr sz="4000" b="0" i="0" baseline="0">
                <a:solidFill>
                  <a:schemeClr val="bg1"/>
                </a:solidFill>
                <a:latin typeface="Acer Foco Black"/>
                <a:cs typeface="Acer Foco Black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6" name="Subtitle 2"/>
          <p:cNvSpPr>
            <a:spLocks noGrp="1"/>
          </p:cNvSpPr>
          <p:nvPr>
            <p:ph type="subTitle" idx="1"/>
          </p:nvPr>
        </p:nvSpPr>
        <p:spPr>
          <a:xfrm>
            <a:off x="365125" y="2902024"/>
            <a:ext cx="8412163" cy="678166"/>
          </a:xfrm>
        </p:spPr>
        <p:txBody>
          <a:bodyPr/>
          <a:lstStyle>
            <a:lvl1pPr marL="0" indent="0" algn="ctr">
              <a:buNone/>
              <a:defRPr sz="1500" b="0" i="0" baseline="0">
                <a:solidFill>
                  <a:schemeClr val="bg1"/>
                </a:solidFill>
                <a:latin typeface="Acer Foco"/>
                <a:cs typeface="Acer Foco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2123653D-EE45-462C-A440-EF7DE66E19C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4804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9000"/>
    </mc:Choice>
    <mc:Fallback xmlns="">
      <p:transition spd="slow"/>
    </mc:Fallback>
  </mc:AlternateContent>
  <p:hf hdr="0" ftr="0" dt="0"/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ong Statement/Quote+White B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5125" y="1263958"/>
            <a:ext cx="8412163" cy="1632861"/>
          </a:xfrm>
        </p:spPr>
        <p:txBody>
          <a:bodyPr anchor="b"/>
          <a:lstStyle>
            <a:lvl1pPr algn="ctr">
              <a:lnSpc>
                <a:spcPct val="75000"/>
              </a:lnSpc>
              <a:defRPr sz="4000" b="0" i="0" baseline="0">
                <a:solidFill>
                  <a:schemeClr val="accent1"/>
                </a:solidFill>
                <a:latin typeface="Acer Foco Black"/>
                <a:cs typeface="Acer Foco Black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5125" y="2902024"/>
            <a:ext cx="8412163" cy="678166"/>
          </a:xfrm>
        </p:spPr>
        <p:txBody>
          <a:bodyPr/>
          <a:lstStyle>
            <a:lvl1pPr marL="0" indent="0" algn="ctr">
              <a:buNone/>
              <a:defRPr sz="1500" b="0" i="0" baseline="0">
                <a:solidFill>
                  <a:srgbClr val="89898B"/>
                </a:solidFill>
                <a:latin typeface="Acer Foco"/>
                <a:cs typeface="Acer Foco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835C01-05DA-462A-A691-FFB2D70B40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75973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9000"/>
    </mc:Choice>
    <mc:Fallback xmlns="">
      <p:transition spd="slow"/>
    </mc:Fallback>
  </mc:AlternateContent>
  <p:hf hdr="0" ftr="0" dt="0"/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ong Statement/Quote+Media B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9144000" cy="5143500"/>
          </a:xfrm>
        </p:spPr>
        <p:txBody>
          <a:bodyPr rtlCol="0">
            <a:noAutofit/>
          </a:bodyPr>
          <a:lstStyle/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5125" y="1263958"/>
            <a:ext cx="8412163" cy="1632861"/>
          </a:xfrm>
        </p:spPr>
        <p:txBody>
          <a:bodyPr anchor="b"/>
          <a:lstStyle>
            <a:lvl1pPr algn="ctr">
              <a:lnSpc>
                <a:spcPct val="75000"/>
              </a:lnSpc>
              <a:defRPr sz="4000" b="0" i="0" baseline="0">
                <a:solidFill>
                  <a:srgbClr val="000000"/>
                </a:solidFill>
                <a:latin typeface="Acer Foco Black"/>
                <a:cs typeface="Acer Foco Black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5125" y="2902024"/>
            <a:ext cx="8412163" cy="678166"/>
          </a:xfrm>
        </p:spPr>
        <p:txBody>
          <a:bodyPr/>
          <a:lstStyle>
            <a:lvl1pPr marL="0" indent="0" algn="ctr">
              <a:buNone/>
              <a:defRPr sz="1500" b="0" i="0" baseline="0">
                <a:solidFill>
                  <a:schemeClr val="tx1"/>
                </a:solidFill>
                <a:latin typeface="Acer Foco"/>
                <a:cs typeface="Acer Foco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2CF6AF-CF59-4B39-BFFB-AE617978C02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80538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9000"/>
    </mc:Choice>
    <mc:Fallback xmlns="">
      <p:transition spd="slow"/>
    </mc:Fallback>
  </mc:AlternateContent>
  <p:hf hdr="0" ftr="0" dt="0"/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ection Two Line Titl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61950" y="4859338"/>
            <a:ext cx="730250" cy="92075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50" dirty="0">
                <a:solidFill>
                  <a:srgbClr val="FFFFFF"/>
                </a:solidFill>
                <a:latin typeface="Acer Foco"/>
                <a:cs typeface="Acer Foco"/>
              </a:rPr>
              <a:t>ACER CONFIDENTIAL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5123" y="351667"/>
            <a:ext cx="8406273" cy="862389"/>
          </a:xfrm>
        </p:spPr>
        <p:txBody>
          <a:bodyPr anchor="b"/>
          <a:lstStyle>
            <a:lvl1pPr>
              <a:lnSpc>
                <a:spcPct val="80000"/>
              </a:lnSpc>
              <a:defRPr sz="3600" i="0" cap="none" baseline="0">
                <a:solidFill>
                  <a:srgbClr val="FFFFFF"/>
                </a:solidFill>
                <a:latin typeface="Acer Foco"/>
                <a:cs typeface="Acer Foco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077" y="1272937"/>
            <a:ext cx="8412319" cy="750749"/>
          </a:xfrm>
        </p:spPr>
        <p:txBody>
          <a:bodyPr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28577AFA-2AF6-4A6F-957D-07893B84075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6546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9000"/>
    </mc:Choice>
    <mc:Fallback xmlns="">
      <p:transition spd="slow"/>
    </mc:Fallback>
  </mc:AlternateContent>
  <p:hf hdr="0" ftr="0" dt="0"/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ection one Line Titl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61950" y="4859338"/>
            <a:ext cx="730250" cy="92075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50" dirty="0">
                <a:solidFill>
                  <a:srgbClr val="FFFFFF"/>
                </a:solidFill>
                <a:latin typeface="Acer Foco"/>
                <a:cs typeface="Acer Foco"/>
              </a:rPr>
              <a:t>ACER CONFIDENTIAL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5123" y="283467"/>
            <a:ext cx="8426013" cy="488368"/>
          </a:xfrm>
        </p:spPr>
        <p:txBody>
          <a:bodyPr anchor="b"/>
          <a:lstStyle>
            <a:lvl1pPr>
              <a:lnSpc>
                <a:spcPct val="80000"/>
              </a:lnSpc>
              <a:defRPr sz="3600" i="0" cap="none" baseline="0">
                <a:solidFill>
                  <a:srgbClr val="FFFFFF"/>
                </a:solidFill>
                <a:latin typeface="Acer Foco"/>
                <a:cs typeface="Acer Foco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078" y="830716"/>
            <a:ext cx="8451800" cy="750749"/>
          </a:xfrm>
        </p:spPr>
        <p:txBody>
          <a:bodyPr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226EB156-4A9D-4C2A-9DCC-3F5C30027C2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84344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9000"/>
    </mc:Choice>
    <mc:Fallback xmlns="">
      <p:transition spd="slow"/>
    </mc:Fallback>
  </mc:AlternateContent>
  <p:hf hdr="0" ftr="0" dt="0"/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436A56-2F9B-4B52-AE2E-0652BC1629C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3979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9000"/>
    </mc:Choice>
    <mc:Fallback xmlns="">
      <p:transition spd="slow"/>
    </mc:Fallback>
  </mc:AlternateContent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2814AB-7DDA-4D34-984E-377FB0E2F2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05086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9000"/>
    </mc:Choice>
    <mc:Fallback xmlns="">
      <p:transition spd="slow"/>
    </mc:Fallback>
  </mc:AlternateContent>
  <p:hf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ection Two Line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61950" y="4859338"/>
            <a:ext cx="792163" cy="96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cer Foco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cer Foco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cer Foco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cer Foco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cer Foco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cer Foco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cer Foco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cer Foco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cer Foco" pitchFamily="34" charset="0"/>
              </a:defRPr>
            </a:lvl9pPr>
          </a:lstStyle>
          <a:p>
            <a:pPr>
              <a:lnSpc>
                <a:spcPct val="90000"/>
              </a:lnSpc>
              <a:defRPr/>
            </a:pPr>
            <a:r>
              <a:rPr lang="en-US" altLang="en-US" sz="700">
                <a:solidFill>
                  <a:srgbClr val="FFFFFF"/>
                </a:solidFill>
                <a:ea typeface="Acer Foco" pitchFamily="34" charset="0"/>
                <a:cs typeface="Acer Foco" pitchFamily="34" charset="0"/>
              </a:rPr>
              <a:t>ACER CONFIDENTIAL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5125" y="351667"/>
            <a:ext cx="8406273" cy="862389"/>
          </a:xfrm>
        </p:spPr>
        <p:txBody>
          <a:bodyPr anchor="b"/>
          <a:lstStyle>
            <a:lvl1pPr>
              <a:lnSpc>
                <a:spcPct val="80000"/>
              </a:lnSpc>
              <a:defRPr sz="3600" i="0" cap="none" baseline="0">
                <a:solidFill>
                  <a:srgbClr val="FFFFFF"/>
                </a:solidFill>
                <a:latin typeface="Acer Foco"/>
                <a:cs typeface="Acer Foco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078" y="1272939"/>
            <a:ext cx="8412319" cy="750749"/>
          </a:xfrm>
        </p:spPr>
        <p:txBody>
          <a:bodyPr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4B3FA478-0EED-4350-A97B-9EDD88F2750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3569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9000"/>
    </mc:Choice>
    <mc:Fallback xmlns="">
      <p:transition spd="slow"/>
    </mc:Fallback>
  </mc:AlternateContent>
  <p:hf hdr="0" ftr="0" dt="0"/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Blank-Acer Green 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1950" y="4859338"/>
            <a:ext cx="730250" cy="92075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50" dirty="0">
                <a:solidFill>
                  <a:srgbClr val="FFFFFF"/>
                </a:solidFill>
                <a:latin typeface="Acer Foco"/>
                <a:cs typeface="Acer Foco"/>
              </a:rPr>
              <a:t>ACER CONFIDENTIAL</a:t>
            </a:r>
          </a:p>
        </p:txBody>
      </p:sp>
      <p:sp>
        <p:nvSpPr>
          <p:cNvPr id="3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C2291056-4CC9-4C39-A8DA-66E65CFB5B7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467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9000"/>
    </mc:Choice>
    <mc:Fallback xmlns="">
      <p:transition spd="slow"/>
    </mc:Fallback>
  </mc:AlternateContent>
  <p:hf hdr="0" ftr="0" dt="0"/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los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365125" y="1655763"/>
            <a:ext cx="2046288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cer Foco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cer Foco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cer Foco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cer Foco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cer Foco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cer Foco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cer Foco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cer Foco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cer Foco" pitchFamily="34" charset="0"/>
              </a:defRPr>
            </a:lvl9pPr>
          </a:lstStyle>
          <a:p>
            <a:pPr>
              <a:lnSpc>
                <a:spcPct val="90000"/>
              </a:lnSpc>
              <a:defRPr/>
            </a:pPr>
            <a:r>
              <a:rPr lang="en-US" altLang="en-US" sz="3600">
                <a:solidFill>
                  <a:srgbClr val="FFFFFF"/>
                </a:solidFill>
                <a:latin typeface="Acer Foco Black" pitchFamily="34" charset="0"/>
              </a:rPr>
              <a:t>Thank you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61950" y="4859338"/>
            <a:ext cx="730250" cy="92075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50" dirty="0">
                <a:solidFill>
                  <a:srgbClr val="89898B"/>
                </a:solidFill>
                <a:latin typeface="Acer Foco"/>
                <a:cs typeface="Acer Foco"/>
              </a:rPr>
              <a:t>ACER CONFIDENTIAL</a:t>
            </a:r>
          </a:p>
        </p:txBody>
      </p:sp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365125" y="2006821"/>
            <a:ext cx="8412163" cy="1132904"/>
          </a:xfrm>
        </p:spPr>
        <p:txBody>
          <a:bodyPr anchor="ctr"/>
          <a:lstStyle>
            <a:lvl1pPr algn="ctr">
              <a:defRPr sz="5800" b="0" i="0" baseline="0">
                <a:solidFill>
                  <a:schemeClr val="accent1"/>
                </a:solidFill>
                <a:latin typeface="Acer Foco Black"/>
                <a:cs typeface="Acer Foco Black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F5404A-5E41-4E3E-8050-1E7E5F9D33C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57142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9000"/>
    </mc:Choice>
    <mc:Fallback xmlns="">
      <p:transition spd="slow"/>
    </mc:Fallback>
  </mc:AlternateContent>
  <p:hf hdr="0" ftr="0" dt="0"/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61950" y="4859338"/>
            <a:ext cx="730250" cy="92075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50" dirty="0">
                <a:solidFill>
                  <a:srgbClr val="89898B"/>
                </a:solidFill>
                <a:latin typeface="Acer Foco"/>
                <a:cs typeface="Acer Foco"/>
              </a:rPr>
              <a:t>ACER CONFIDENTIAL</a:t>
            </a:r>
          </a:p>
        </p:txBody>
      </p:sp>
      <p:pic>
        <p:nvPicPr>
          <p:cNvPr id="5" name="Picture 7" descr="acer_logo_rgb-0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075" y="250825"/>
            <a:ext cx="1377950" cy="404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5125" y="2357213"/>
            <a:ext cx="8412163" cy="2098513"/>
          </a:xfrm>
        </p:spPr>
        <p:txBody>
          <a:bodyPr anchor="b"/>
          <a:lstStyle>
            <a:lvl1pPr>
              <a:lnSpc>
                <a:spcPct val="75000"/>
              </a:lnSpc>
              <a:tabLst>
                <a:tab pos="3086100" algn="l"/>
              </a:tabLst>
              <a:defRPr sz="5200" b="0" i="0" cap="all" baseline="0">
                <a:solidFill>
                  <a:schemeClr val="accent1"/>
                </a:solidFill>
                <a:latin typeface="Acer Foco Black"/>
                <a:cs typeface="Acer Foco Black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7" name="Subtitle 2"/>
          <p:cNvSpPr>
            <a:spLocks noGrp="1"/>
          </p:cNvSpPr>
          <p:nvPr>
            <p:ph type="subTitle" idx="1"/>
          </p:nvPr>
        </p:nvSpPr>
        <p:spPr>
          <a:xfrm>
            <a:off x="365125" y="4433990"/>
            <a:ext cx="8412163" cy="297182"/>
          </a:xfrm>
        </p:spPr>
        <p:txBody>
          <a:bodyPr/>
          <a:lstStyle>
            <a:lvl1pPr marL="0" indent="0" algn="l">
              <a:buNone/>
              <a:defRPr sz="1600" b="0" i="0" baseline="0">
                <a:solidFill>
                  <a:schemeClr val="tx2"/>
                </a:solidFill>
                <a:latin typeface="Acer Foco"/>
                <a:cs typeface="Acer Foco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60729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9000"/>
    </mc:Choice>
    <mc:Fallback xmlns="">
      <p:transition spd="slow"/>
    </mc:Fallback>
  </mc:AlternateContent>
  <p:hf hdr="0" ftr="0" dt="0"/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+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u="none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364480" y="962493"/>
            <a:ext cx="8417178" cy="362216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CEF0AD-D20E-4559-8C56-3BF437CD006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11706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9000"/>
    </mc:Choice>
    <mc:Fallback xmlns="">
      <p:transition spd="slow"/>
    </mc:Fallback>
  </mc:AlternateContent>
  <p:hf hdr="0" ftr="0" dt="0"/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+Two Colume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7"/>
          </p:nvPr>
        </p:nvSpPr>
        <p:spPr>
          <a:xfrm>
            <a:off x="364480" y="962958"/>
            <a:ext cx="4100383" cy="36274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quarter" idx="18"/>
          </p:nvPr>
        </p:nvSpPr>
        <p:spPr>
          <a:xfrm>
            <a:off x="4686969" y="962958"/>
            <a:ext cx="4088993" cy="36274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DE3273-424A-4662-87D4-CAB10AA9FD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21307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9000"/>
    </mc:Choice>
    <mc:Fallback xmlns="">
      <p:transition spd="slow"/>
    </mc:Fallback>
  </mc:AlternateContent>
  <p:hf hdr="0" ftr="0" dt="0"/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+Contents+Me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9871" y="297769"/>
            <a:ext cx="4091177" cy="500519"/>
          </a:xfrm>
        </p:spPr>
        <p:txBody>
          <a:bodyPr/>
          <a:lstStyle>
            <a:lvl1pPr>
              <a:defRPr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7"/>
          </p:nvPr>
        </p:nvSpPr>
        <p:spPr>
          <a:xfrm>
            <a:off x="4572000" y="0"/>
            <a:ext cx="4572000" cy="5143500"/>
          </a:xfrm>
        </p:spPr>
        <p:txBody>
          <a:bodyPr rtlCol="0">
            <a:noAutofit/>
          </a:bodyPr>
          <a:lstStyle/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quarter" idx="18"/>
          </p:nvPr>
        </p:nvSpPr>
        <p:spPr>
          <a:xfrm>
            <a:off x="364480" y="962958"/>
            <a:ext cx="4100383" cy="36274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66B03B-0468-4E79-B025-263D45FD895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44392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9000"/>
    </mc:Choice>
    <mc:Fallback xmlns="">
      <p:transition spd="slow"/>
    </mc:Fallback>
  </mc:AlternateContent>
  <p:hf hdr="0" ftr="0" dt="0"/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+Media+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359871" y="297769"/>
            <a:ext cx="8424686" cy="50051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quarter" idx="18"/>
          </p:nvPr>
        </p:nvSpPr>
        <p:spPr>
          <a:xfrm>
            <a:off x="4686969" y="962958"/>
            <a:ext cx="4088993" cy="36274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051DBE-E57E-4DA8-ABC8-61E3D928AD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4359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9000"/>
    </mc:Choice>
    <mc:Fallback xmlns="">
      <p:transition spd="slow"/>
    </mc:Fallback>
  </mc:AlternateContent>
  <p:hf hdr="0" ftr="0" dt="0"/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+Me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" y="0"/>
            <a:ext cx="9144000" cy="514350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2000"/>
              </a:spcBef>
              <a:defRPr sz="3600" i="1">
                <a:solidFill>
                  <a:schemeClr val="accent2"/>
                </a:solidFill>
                <a:latin typeface="+mj-lt"/>
              </a:defRPr>
            </a:lvl1pPr>
            <a:lvl2pPr marL="228600" indent="-228600">
              <a:spcBef>
                <a:spcPts val="800"/>
              </a:spcBef>
              <a:buFont typeface="Acer Foco Light" pitchFamily="34" charset="0"/>
              <a:buChar char="—"/>
              <a:defRPr sz="1400" i="0">
                <a:solidFill>
                  <a:schemeClr val="accent2"/>
                </a:solidFill>
                <a:latin typeface="+mn-lt"/>
              </a:defRPr>
            </a:lvl2pPr>
            <a:lvl3pPr>
              <a:defRPr sz="1400" i="0">
                <a:solidFill>
                  <a:schemeClr val="accent2"/>
                </a:solidFill>
                <a:latin typeface="+mn-lt"/>
              </a:defRPr>
            </a:lvl3pPr>
            <a:lvl4pPr>
              <a:defRPr sz="1400" i="0">
                <a:solidFill>
                  <a:schemeClr val="accent2"/>
                </a:solidFill>
                <a:latin typeface="+mn-lt"/>
              </a:defRPr>
            </a:lvl4pPr>
            <a:lvl5pPr>
              <a:defRPr sz="1400" i="0">
                <a:solidFill>
                  <a:schemeClr val="accent2"/>
                </a:solidFill>
                <a:latin typeface="+mn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59871" y="297769"/>
            <a:ext cx="8411526" cy="50051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2146E1-2CAE-4B0B-A27A-85AB38C351B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2779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9000"/>
    </mc:Choice>
    <mc:Fallback xmlns="">
      <p:transition spd="slow"/>
    </mc:Fallback>
  </mc:AlternateContent>
  <p:hf hdr="0" ftr="0" dt="0"/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edia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514350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2000"/>
              </a:spcBef>
              <a:defRPr sz="3600" i="1">
                <a:solidFill>
                  <a:schemeClr val="accent2"/>
                </a:solidFill>
                <a:latin typeface="+mj-lt"/>
              </a:defRPr>
            </a:lvl1pPr>
            <a:lvl2pPr marL="228600" indent="-228600">
              <a:spcBef>
                <a:spcPts val="800"/>
              </a:spcBef>
              <a:buFont typeface="Acer Foco Light" pitchFamily="34" charset="0"/>
              <a:buChar char="—"/>
              <a:defRPr sz="1400" i="0">
                <a:solidFill>
                  <a:schemeClr val="accent2"/>
                </a:solidFill>
                <a:latin typeface="+mn-lt"/>
              </a:defRPr>
            </a:lvl2pPr>
            <a:lvl3pPr>
              <a:defRPr sz="1400" i="0">
                <a:solidFill>
                  <a:schemeClr val="accent2"/>
                </a:solidFill>
                <a:latin typeface="+mn-lt"/>
              </a:defRPr>
            </a:lvl3pPr>
            <a:lvl4pPr marL="114300" indent="0">
              <a:buNone/>
              <a:defRPr sz="1400" i="0">
                <a:solidFill>
                  <a:schemeClr val="accent2"/>
                </a:solidFill>
                <a:latin typeface="+mn-lt"/>
              </a:defRPr>
            </a:lvl4pPr>
            <a:lvl5pPr>
              <a:defRPr sz="1400" i="0">
                <a:solidFill>
                  <a:schemeClr val="accent2"/>
                </a:solidFill>
                <a:latin typeface="+mn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A55710-9710-4440-B46E-F1791B62D4C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8544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9000"/>
    </mc:Choice>
    <mc:Fallback xmlns="">
      <p:transition spd="slow"/>
    </mc:Fallback>
  </mc:AlternateContent>
  <p:hf hdr="0" ftr="0" dt="0"/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ideo Only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0" y="-419100"/>
            <a:ext cx="9144000" cy="32226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Acer Foco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cer Foco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cer Foco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cer Foco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cer Foco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cer Foco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cer Foco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cer Foco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cer Foco" pitchFamily="34" charset="0"/>
              </a:defRPr>
            </a:lvl9pPr>
          </a:lstStyle>
          <a:p>
            <a:pPr algn="ctr">
              <a:defRPr/>
            </a:pPr>
            <a:r>
              <a:rPr lang="en-US" altLang="en-US" sz="1500">
                <a:solidFill>
                  <a:srgbClr val="000000"/>
                </a:solidFill>
              </a:rPr>
              <a:t>VIDEO SHOULD PLACE ON BLACK BACKGROUND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514350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2000"/>
              </a:spcBef>
              <a:defRPr sz="3600" i="1">
                <a:solidFill>
                  <a:schemeClr val="accent2"/>
                </a:solidFill>
                <a:latin typeface="+mj-lt"/>
              </a:defRPr>
            </a:lvl1pPr>
            <a:lvl2pPr marL="228600" indent="-228600">
              <a:spcBef>
                <a:spcPts val="800"/>
              </a:spcBef>
              <a:buFont typeface="Acer Foco Light" pitchFamily="34" charset="0"/>
              <a:buChar char="—"/>
              <a:defRPr sz="1400" i="0">
                <a:solidFill>
                  <a:schemeClr val="accent2"/>
                </a:solidFill>
                <a:latin typeface="+mn-lt"/>
              </a:defRPr>
            </a:lvl2pPr>
            <a:lvl3pPr>
              <a:defRPr sz="1400" i="0">
                <a:solidFill>
                  <a:schemeClr val="accent2"/>
                </a:solidFill>
                <a:latin typeface="+mn-lt"/>
              </a:defRPr>
            </a:lvl3pPr>
            <a:lvl4pPr marL="114300" indent="0" algn="ctr">
              <a:buNone/>
              <a:defRPr sz="1400" i="0" baseline="0">
                <a:solidFill>
                  <a:schemeClr val="accent2"/>
                </a:solidFill>
                <a:latin typeface="+mn-lt"/>
              </a:defRPr>
            </a:lvl4pPr>
            <a:lvl5pPr>
              <a:defRPr sz="1400" i="0">
                <a:solidFill>
                  <a:schemeClr val="accent2"/>
                </a:solidFill>
                <a:latin typeface="+mn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1248701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9000"/>
    </mc:Choice>
    <mc:Fallback xmlns="">
      <p:transition spd="slow"/>
    </mc:Fallback>
  </mc:AlternateContent>
  <p:hf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ection one Line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61950" y="4859338"/>
            <a:ext cx="792163" cy="96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cer Foco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cer Foco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cer Foco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cer Foco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cer Foco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cer Foco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cer Foco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cer Foco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cer Foco" pitchFamily="34" charset="0"/>
              </a:defRPr>
            </a:lvl9pPr>
          </a:lstStyle>
          <a:p>
            <a:pPr>
              <a:lnSpc>
                <a:spcPct val="90000"/>
              </a:lnSpc>
              <a:defRPr/>
            </a:pPr>
            <a:r>
              <a:rPr lang="en-US" altLang="en-US" sz="700">
                <a:solidFill>
                  <a:srgbClr val="FFFFFF"/>
                </a:solidFill>
                <a:ea typeface="Acer Foco" pitchFamily="34" charset="0"/>
                <a:cs typeface="Acer Foco" pitchFamily="34" charset="0"/>
              </a:rPr>
              <a:t>ACER CONFIDENTIAL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5123" y="283467"/>
            <a:ext cx="8426013" cy="488368"/>
          </a:xfrm>
        </p:spPr>
        <p:txBody>
          <a:bodyPr anchor="b"/>
          <a:lstStyle>
            <a:lvl1pPr>
              <a:lnSpc>
                <a:spcPct val="80000"/>
              </a:lnSpc>
              <a:defRPr sz="3600" i="0" cap="none" baseline="0">
                <a:solidFill>
                  <a:srgbClr val="FFFFFF"/>
                </a:solidFill>
                <a:latin typeface="Acer Foco"/>
                <a:cs typeface="Acer Foco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078" y="830718"/>
            <a:ext cx="8451800" cy="750749"/>
          </a:xfrm>
        </p:spPr>
        <p:txBody>
          <a:bodyPr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07E3F4DB-F5B2-44C8-B893-26A658E7FF5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9323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9000"/>
    </mc:Choice>
    <mc:Fallback xmlns="">
      <p:transition spd="slow"/>
    </mc:Fallback>
  </mc:AlternateContent>
  <p:hf hdr="0" ftr="0" dt="0"/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tatement/Quote+Acer Green BG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61950" y="4859338"/>
            <a:ext cx="730250" cy="92075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50" dirty="0">
                <a:solidFill>
                  <a:srgbClr val="FFFFFF"/>
                </a:solidFill>
                <a:latin typeface="Acer Foco"/>
                <a:cs typeface="Acer Foco"/>
              </a:rPr>
              <a:t>ACER CONFIDENTIAL</a:t>
            </a:r>
          </a:p>
        </p:txBody>
      </p:sp>
      <p:sp>
        <p:nvSpPr>
          <p:cNvPr id="15" name="Title 1"/>
          <p:cNvSpPr>
            <a:spLocks noGrp="1"/>
          </p:cNvSpPr>
          <p:nvPr>
            <p:ph type="ctrTitle"/>
          </p:nvPr>
        </p:nvSpPr>
        <p:spPr>
          <a:xfrm>
            <a:off x="365125" y="1403062"/>
            <a:ext cx="8412163" cy="1632861"/>
          </a:xfrm>
        </p:spPr>
        <p:txBody>
          <a:bodyPr anchor="b"/>
          <a:lstStyle>
            <a:lvl1pPr algn="ctr">
              <a:lnSpc>
                <a:spcPct val="75000"/>
              </a:lnSpc>
              <a:defRPr sz="5200" b="0" i="0" baseline="0">
                <a:solidFill>
                  <a:schemeClr val="bg1"/>
                </a:solidFill>
                <a:latin typeface="Acer Foco Black"/>
                <a:cs typeface="Acer Foco Black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6" name="Subtitle 2"/>
          <p:cNvSpPr>
            <a:spLocks noGrp="1"/>
          </p:cNvSpPr>
          <p:nvPr>
            <p:ph type="subTitle" idx="1"/>
          </p:nvPr>
        </p:nvSpPr>
        <p:spPr>
          <a:xfrm>
            <a:off x="365125" y="3041128"/>
            <a:ext cx="8412163" cy="678166"/>
          </a:xfrm>
        </p:spPr>
        <p:txBody>
          <a:bodyPr/>
          <a:lstStyle>
            <a:lvl1pPr marL="0" indent="0" algn="ctr">
              <a:buNone/>
              <a:defRPr sz="1500" b="0" i="0" baseline="0">
                <a:solidFill>
                  <a:schemeClr val="bg1"/>
                </a:solidFill>
                <a:latin typeface="Acer Foco"/>
                <a:cs typeface="Acer Foco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B9682212-CF21-4F69-A36F-6F8C1EAEEE6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4515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9000"/>
    </mc:Choice>
    <mc:Fallback xmlns="">
      <p:transition spd="slow"/>
    </mc:Fallback>
  </mc:AlternateContent>
  <p:hf hdr="0" ftr="0" dt="0"/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tatement/Quote+White B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ctrTitle"/>
          </p:nvPr>
        </p:nvSpPr>
        <p:spPr>
          <a:xfrm>
            <a:off x="365125" y="1403062"/>
            <a:ext cx="8412163" cy="1632861"/>
          </a:xfrm>
        </p:spPr>
        <p:txBody>
          <a:bodyPr anchor="b"/>
          <a:lstStyle>
            <a:lvl1pPr algn="ctr">
              <a:lnSpc>
                <a:spcPct val="75000"/>
              </a:lnSpc>
              <a:defRPr sz="5200" b="0" i="0" baseline="0">
                <a:solidFill>
                  <a:schemeClr val="accent1"/>
                </a:solidFill>
                <a:latin typeface="Acer Foco Black"/>
                <a:cs typeface="Acer Foco Black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365125" y="3041128"/>
            <a:ext cx="8412163" cy="678166"/>
          </a:xfrm>
        </p:spPr>
        <p:txBody>
          <a:bodyPr/>
          <a:lstStyle>
            <a:lvl1pPr marL="0" indent="0" algn="ctr">
              <a:buNone/>
              <a:defRPr sz="1500" b="0" i="0" baseline="0">
                <a:solidFill>
                  <a:srgbClr val="89898B"/>
                </a:solidFill>
                <a:latin typeface="Acer Foco"/>
                <a:cs typeface="Acer Foco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431868-41D7-494A-A5FB-60166D8B777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93409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9000"/>
    </mc:Choice>
    <mc:Fallback xmlns="">
      <p:transition spd="slow"/>
    </mc:Fallback>
  </mc:AlternateContent>
  <p:hf hdr="0" ftr="0" dt="0"/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tatement/Quote+Media B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9144000" cy="5143500"/>
          </a:xfrm>
        </p:spPr>
        <p:txBody>
          <a:bodyPr rtlCol="0">
            <a:noAutofit/>
          </a:bodyPr>
          <a:lstStyle/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13" name="Title 1"/>
          <p:cNvSpPr>
            <a:spLocks noGrp="1"/>
          </p:cNvSpPr>
          <p:nvPr>
            <p:ph type="ctrTitle"/>
          </p:nvPr>
        </p:nvSpPr>
        <p:spPr>
          <a:xfrm>
            <a:off x="365125" y="1403062"/>
            <a:ext cx="8412163" cy="1632861"/>
          </a:xfrm>
        </p:spPr>
        <p:txBody>
          <a:bodyPr anchor="b"/>
          <a:lstStyle>
            <a:lvl1pPr marL="0" marR="0" indent="0" algn="ctr" defTabSz="914400" rtl="0" eaLnBrk="1" fontAlgn="auto" latinLnBrk="0" hangingPunct="1">
              <a:lnSpc>
                <a:spcPct val="75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200" b="0" i="0" baseline="0">
                <a:solidFill>
                  <a:schemeClr val="tx1"/>
                </a:solidFill>
                <a:latin typeface="Acer Foco Black"/>
                <a:cs typeface="Acer Foco Black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365125" y="3041128"/>
            <a:ext cx="8412163" cy="678166"/>
          </a:xfrm>
        </p:spPr>
        <p:txBody>
          <a:bodyPr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200"/>
              </a:spcAft>
              <a:buClrTx/>
              <a:buSzTx/>
              <a:buFont typeface="Arial" pitchFamily="34" charset="0"/>
              <a:buNone/>
              <a:tabLst/>
              <a:defRPr sz="1500" b="0" i="0" baseline="0">
                <a:solidFill>
                  <a:schemeClr val="tx1"/>
                </a:solidFill>
                <a:latin typeface="Acer Foco"/>
                <a:cs typeface="Acer Foco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9E5A6B-9A56-462D-AB25-C80E4F5C335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72097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9000"/>
    </mc:Choice>
    <mc:Fallback xmlns="">
      <p:transition spd="slow"/>
    </mc:Fallback>
  </mc:AlternateContent>
  <p:hf hdr="0" ftr="0" dt="0"/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Long Statement/Quote+Acer Green BG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61950" y="4859338"/>
            <a:ext cx="730250" cy="92075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50" dirty="0">
                <a:solidFill>
                  <a:srgbClr val="FFFFFF"/>
                </a:solidFill>
                <a:latin typeface="Acer Foco"/>
                <a:cs typeface="Acer Foco"/>
              </a:rPr>
              <a:t>ACER CONFIDENTIAL</a:t>
            </a:r>
          </a:p>
        </p:txBody>
      </p:sp>
      <p:sp>
        <p:nvSpPr>
          <p:cNvPr id="15" name="Title 1"/>
          <p:cNvSpPr>
            <a:spLocks noGrp="1"/>
          </p:cNvSpPr>
          <p:nvPr>
            <p:ph type="ctrTitle"/>
          </p:nvPr>
        </p:nvSpPr>
        <p:spPr>
          <a:xfrm>
            <a:off x="365125" y="1263958"/>
            <a:ext cx="8412163" cy="1632861"/>
          </a:xfrm>
        </p:spPr>
        <p:txBody>
          <a:bodyPr anchor="b"/>
          <a:lstStyle>
            <a:lvl1pPr algn="ctr">
              <a:lnSpc>
                <a:spcPct val="75000"/>
              </a:lnSpc>
              <a:defRPr sz="4000" b="0" i="0" baseline="0">
                <a:solidFill>
                  <a:schemeClr val="bg1"/>
                </a:solidFill>
                <a:latin typeface="Acer Foco Black"/>
                <a:cs typeface="Acer Foco Black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6" name="Subtitle 2"/>
          <p:cNvSpPr>
            <a:spLocks noGrp="1"/>
          </p:cNvSpPr>
          <p:nvPr>
            <p:ph type="subTitle" idx="1"/>
          </p:nvPr>
        </p:nvSpPr>
        <p:spPr>
          <a:xfrm>
            <a:off x="365125" y="2902024"/>
            <a:ext cx="8412163" cy="678166"/>
          </a:xfrm>
        </p:spPr>
        <p:txBody>
          <a:bodyPr/>
          <a:lstStyle>
            <a:lvl1pPr marL="0" indent="0" algn="ctr">
              <a:buNone/>
              <a:defRPr sz="1500" b="0" i="0" baseline="0">
                <a:solidFill>
                  <a:schemeClr val="bg1"/>
                </a:solidFill>
                <a:latin typeface="Acer Foco"/>
                <a:cs typeface="Acer Foco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380D4A83-E08E-4C7B-8C84-45455B67127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33019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9000"/>
    </mc:Choice>
    <mc:Fallback xmlns="">
      <p:transition spd="slow"/>
    </mc:Fallback>
  </mc:AlternateContent>
  <p:hf hdr="0" ftr="0" dt="0"/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ong Statement/Quote+White B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5125" y="1263958"/>
            <a:ext cx="8412163" cy="1632861"/>
          </a:xfrm>
        </p:spPr>
        <p:txBody>
          <a:bodyPr anchor="b"/>
          <a:lstStyle>
            <a:lvl1pPr algn="ctr">
              <a:lnSpc>
                <a:spcPct val="75000"/>
              </a:lnSpc>
              <a:defRPr sz="4000" b="0" i="0" baseline="0">
                <a:solidFill>
                  <a:schemeClr val="accent1"/>
                </a:solidFill>
                <a:latin typeface="Acer Foco Black"/>
                <a:cs typeface="Acer Foco Black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5125" y="2902024"/>
            <a:ext cx="8412163" cy="678166"/>
          </a:xfrm>
        </p:spPr>
        <p:txBody>
          <a:bodyPr/>
          <a:lstStyle>
            <a:lvl1pPr marL="0" indent="0" algn="ctr">
              <a:buNone/>
              <a:defRPr sz="1500" b="0" i="0" baseline="0">
                <a:solidFill>
                  <a:srgbClr val="89898B"/>
                </a:solidFill>
                <a:latin typeface="Acer Foco"/>
                <a:cs typeface="Acer Foco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424733-BF01-4A42-AAE9-A944EF37961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67919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9000"/>
    </mc:Choice>
    <mc:Fallback xmlns="">
      <p:transition spd="slow"/>
    </mc:Fallback>
  </mc:AlternateContent>
  <p:hf hdr="0" ftr="0" dt="0"/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ong Statement/Quote+Media B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9144000" cy="5143500"/>
          </a:xfrm>
        </p:spPr>
        <p:txBody>
          <a:bodyPr rtlCol="0">
            <a:noAutofit/>
          </a:bodyPr>
          <a:lstStyle/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5125" y="1263958"/>
            <a:ext cx="8412163" cy="1632861"/>
          </a:xfrm>
        </p:spPr>
        <p:txBody>
          <a:bodyPr anchor="b"/>
          <a:lstStyle>
            <a:lvl1pPr algn="ctr">
              <a:lnSpc>
                <a:spcPct val="75000"/>
              </a:lnSpc>
              <a:defRPr sz="4000" b="0" i="0" baseline="0">
                <a:solidFill>
                  <a:srgbClr val="000000"/>
                </a:solidFill>
                <a:latin typeface="Acer Foco Black"/>
                <a:cs typeface="Acer Foco Black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5125" y="2902024"/>
            <a:ext cx="8412163" cy="678166"/>
          </a:xfrm>
        </p:spPr>
        <p:txBody>
          <a:bodyPr/>
          <a:lstStyle>
            <a:lvl1pPr marL="0" indent="0" algn="ctr">
              <a:buNone/>
              <a:defRPr sz="1500" b="0" i="0" baseline="0">
                <a:solidFill>
                  <a:schemeClr val="tx1"/>
                </a:solidFill>
                <a:latin typeface="Acer Foco"/>
                <a:cs typeface="Acer Foco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540F5D-5A73-4FB0-A8E9-8C9EB5BA52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2658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9000"/>
    </mc:Choice>
    <mc:Fallback xmlns="">
      <p:transition spd="slow"/>
    </mc:Fallback>
  </mc:AlternateContent>
  <p:hf hdr="0" ftr="0" dt="0"/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ection Two Line Titl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61950" y="4859338"/>
            <a:ext cx="730250" cy="92075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50" dirty="0">
                <a:solidFill>
                  <a:srgbClr val="FFFFFF"/>
                </a:solidFill>
                <a:latin typeface="Acer Foco"/>
                <a:cs typeface="Acer Foco"/>
              </a:rPr>
              <a:t>ACER CONFIDENTIAL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5123" y="351667"/>
            <a:ext cx="8406273" cy="862389"/>
          </a:xfrm>
        </p:spPr>
        <p:txBody>
          <a:bodyPr anchor="b"/>
          <a:lstStyle>
            <a:lvl1pPr>
              <a:lnSpc>
                <a:spcPct val="80000"/>
              </a:lnSpc>
              <a:defRPr sz="3600" i="0" cap="none" baseline="0">
                <a:solidFill>
                  <a:srgbClr val="FFFFFF"/>
                </a:solidFill>
                <a:latin typeface="Acer Foco"/>
                <a:cs typeface="Acer Foco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077" y="1272937"/>
            <a:ext cx="8412319" cy="750749"/>
          </a:xfrm>
        </p:spPr>
        <p:txBody>
          <a:bodyPr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F713A8A2-C2CE-46E7-9427-5EE68DB5B48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54420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9000"/>
    </mc:Choice>
    <mc:Fallback xmlns="">
      <p:transition spd="slow"/>
    </mc:Fallback>
  </mc:AlternateContent>
  <p:hf hdr="0" ftr="0" dt="0"/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ection one Line Titl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61950" y="4859338"/>
            <a:ext cx="730250" cy="92075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50" dirty="0">
                <a:solidFill>
                  <a:srgbClr val="FFFFFF"/>
                </a:solidFill>
                <a:latin typeface="Acer Foco"/>
                <a:cs typeface="Acer Foco"/>
              </a:rPr>
              <a:t>ACER CONFIDENTIAL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5123" y="283467"/>
            <a:ext cx="8426013" cy="488368"/>
          </a:xfrm>
        </p:spPr>
        <p:txBody>
          <a:bodyPr anchor="b"/>
          <a:lstStyle>
            <a:lvl1pPr>
              <a:lnSpc>
                <a:spcPct val="80000"/>
              </a:lnSpc>
              <a:defRPr sz="3600" i="0" cap="none" baseline="0">
                <a:solidFill>
                  <a:srgbClr val="FFFFFF"/>
                </a:solidFill>
                <a:latin typeface="Acer Foco"/>
                <a:cs typeface="Acer Foco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078" y="830716"/>
            <a:ext cx="8451800" cy="750749"/>
          </a:xfrm>
        </p:spPr>
        <p:txBody>
          <a:bodyPr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C0A19CE9-1EB7-4CBE-B907-E33D269D2AC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53354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9000"/>
    </mc:Choice>
    <mc:Fallback xmlns="">
      <p:transition spd="slow"/>
    </mc:Fallback>
  </mc:AlternateContent>
  <p:hf hdr="0" ftr="0" dt="0"/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FC6823-31FA-4FAE-9CA3-3BB49C9B34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9765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9000"/>
    </mc:Choice>
    <mc:Fallback xmlns="">
      <p:transition spd="slow"/>
    </mc:Fallback>
  </mc:AlternateContent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098AD6-6AE8-4076-B9C5-2C9D69125C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473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9000"/>
    </mc:Choice>
    <mc:Fallback xmlns="">
      <p:transition spd="slow"/>
    </mc:Fallback>
  </mc:AlternateContent>
  <p:hf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C681CB50-80B4-43A1-900F-B31DA480F17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887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9000"/>
    </mc:Choice>
    <mc:Fallback xmlns="">
      <p:transition spd="slow"/>
    </mc:Fallback>
  </mc:AlternateContent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Blank-Acer Green 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1950" y="4859338"/>
            <a:ext cx="730250" cy="92075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50" dirty="0">
                <a:solidFill>
                  <a:srgbClr val="FFFFFF"/>
                </a:solidFill>
                <a:latin typeface="Acer Foco"/>
                <a:cs typeface="Acer Foco"/>
              </a:rPr>
              <a:t>ACER CONFIDENTIAL</a:t>
            </a:r>
          </a:p>
        </p:txBody>
      </p:sp>
      <p:sp>
        <p:nvSpPr>
          <p:cNvPr id="3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6C5899EA-3B2E-4E08-8A06-3712B765249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8646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9000"/>
    </mc:Choice>
    <mc:Fallback xmlns="">
      <p:transition spd="slow"/>
    </mc:Fallback>
  </mc:AlternateContent>
  <p:hf hdr="0" ftr="0" dt="0"/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los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365125" y="1655763"/>
            <a:ext cx="2046288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cer Foco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cer Foco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cer Foco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cer Foco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cer Foco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cer Foco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cer Foco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cer Foco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cer Foco" pitchFamily="34" charset="0"/>
              </a:defRPr>
            </a:lvl9pPr>
          </a:lstStyle>
          <a:p>
            <a:pPr>
              <a:lnSpc>
                <a:spcPct val="90000"/>
              </a:lnSpc>
              <a:defRPr/>
            </a:pPr>
            <a:r>
              <a:rPr lang="en-US" altLang="en-US" sz="3600">
                <a:solidFill>
                  <a:srgbClr val="FFFFFF"/>
                </a:solidFill>
                <a:latin typeface="Acer Foco Black" pitchFamily="34" charset="0"/>
              </a:rPr>
              <a:t>Thank you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61950" y="4859338"/>
            <a:ext cx="730250" cy="92075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50" dirty="0">
                <a:solidFill>
                  <a:srgbClr val="89898B"/>
                </a:solidFill>
                <a:latin typeface="Acer Foco"/>
                <a:cs typeface="Acer Foco"/>
              </a:rPr>
              <a:t>ACER CONFIDENTIAL</a:t>
            </a:r>
          </a:p>
        </p:txBody>
      </p:sp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365125" y="2006821"/>
            <a:ext cx="8412163" cy="1132904"/>
          </a:xfrm>
        </p:spPr>
        <p:txBody>
          <a:bodyPr anchor="ctr"/>
          <a:lstStyle>
            <a:lvl1pPr algn="ctr">
              <a:defRPr sz="5800" b="0" i="0" baseline="0">
                <a:solidFill>
                  <a:schemeClr val="accent1"/>
                </a:solidFill>
                <a:latin typeface="Acer Foco Black"/>
                <a:cs typeface="Acer Foco Black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0E6EAD-4367-49FA-88C8-828992DB3C3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7232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9000"/>
    </mc:Choice>
    <mc:Fallback xmlns="">
      <p:transition spd="slow"/>
    </mc:Fallback>
  </mc:AlternateContent>
  <p:hf hdr="0" ftr="0" dt="0"/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/>
          </a:p>
        </p:txBody>
      </p:sp>
      <p:sp>
        <p:nvSpPr>
          <p:cNvPr id="4" name="Footer Placeholder 6"/>
          <p:cNvSpPr>
            <a:spLocks noGrp="1"/>
          </p:cNvSpPr>
          <p:nvPr>
            <p:ph type="ftr" sz="quarter" idx="13"/>
          </p:nvPr>
        </p:nvSpPr>
        <p:spPr>
          <a:xfrm>
            <a:off x="2559050" y="4865688"/>
            <a:ext cx="4030663" cy="1365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r>
              <a:rPr lang="en-US"/>
              <a:t>Presentation Title</a:t>
            </a:r>
          </a:p>
        </p:txBody>
      </p:sp>
      <p:sp>
        <p:nvSpPr>
          <p:cNvPr id="5" name="Slide Number Placeholder 7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37CDC8-A5F1-4FB8-A3ED-3466A91CD08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30700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9000"/>
    </mc:Choice>
    <mc:Fallback xmlns="">
      <p:transition spd="slow"/>
    </mc:Fallback>
  </mc:AlternateContent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61950" y="4859338"/>
            <a:ext cx="730250" cy="92075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50" dirty="0">
                <a:solidFill>
                  <a:srgbClr val="89898B"/>
                </a:solidFill>
                <a:latin typeface="Acer Foco"/>
                <a:cs typeface="Acer Foco"/>
              </a:rPr>
              <a:t>ACER CONFIDENTIAL</a:t>
            </a:r>
          </a:p>
        </p:txBody>
      </p:sp>
      <p:pic>
        <p:nvPicPr>
          <p:cNvPr id="5" name="Picture 7" descr="acer_logo_rgb-0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075" y="250825"/>
            <a:ext cx="1377950" cy="404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5125" y="2357213"/>
            <a:ext cx="8412163" cy="2098513"/>
          </a:xfrm>
        </p:spPr>
        <p:txBody>
          <a:bodyPr anchor="b"/>
          <a:lstStyle>
            <a:lvl1pPr>
              <a:lnSpc>
                <a:spcPct val="75000"/>
              </a:lnSpc>
              <a:tabLst>
                <a:tab pos="3086100" algn="l"/>
              </a:tabLst>
              <a:defRPr sz="5200" b="0" i="0" cap="all" baseline="0">
                <a:solidFill>
                  <a:schemeClr val="accent1"/>
                </a:solidFill>
                <a:latin typeface="Acer Foco Black"/>
                <a:cs typeface="Acer Foco Black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7" name="Subtitle 2"/>
          <p:cNvSpPr>
            <a:spLocks noGrp="1"/>
          </p:cNvSpPr>
          <p:nvPr>
            <p:ph type="subTitle" idx="1"/>
          </p:nvPr>
        </p:nvSpPr>
        <p:spPr>
          <a:xfrm>
            <a:off x="365125" y="4433990"/>
            <a:ext cx="8412163" cy="297182"/>
          </a:xfrm>
        </p:spPr>
        <p:txBody>
          <a:bodyPr/>
          <a:lstStyle>
            <a:lvl1pPr marL="0" indent="0" algn="l">
              <a:buNone/>
              <a:defRPr sz="1600" b="0" i="0" baseline="0">
                <a:solidFill>
                  <a:schemeClr val="tx2"/>
                </a:solidFill>
                <a:latin typeface="Acer Foco"/>
                <a:cs typeface="Acer Foco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8731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9000"/>
    </mc:Choice>
    <mc:Fallback xmlns="">
      <p:transition spd="slow"/>
    </mc:Fallback>
  </mc:AlternateContent>
  <p:hf hdr="0" ftr="0" dt="0"/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+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u="none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364480" y="962493"/>
            <a:ext cx="8417178" cy="362216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0B0C15-1487-4255-9D72-4901B35854B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4155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9000"/>
    </mc:Choice>
    <mc:Fallback xmlns="">
      <p:transition spd="slow"/>
    </mc:Fallback>
  </mc:AlternateContent>
  <p:hf hdr="0" ftr="0" dt="0"/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+Two Colume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7"/>
          </p:nvPr>
        </p:nvSpPr>
        <p:spPr>
          <a:xfrm>
            <a:off x="364480" y="962958"/>
            <a:ext cx="4100383" cy="36274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quarter" idx="18"/>
          </p:nvPr>
        </p:nvSpPr>
        <p:spPr>
          <a:xfrm>
            <a:off x="4686969" y="962958"/>
            <a:ext cx="4088993" cy="36274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947759-098C-4F77-AB02-E5B58B21E9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46602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9000"/>
    </mc:Choice>
    <mc:Fallback xmlns="">
      <p:transition spd="slow"/>
    </mc:Fallback>
  </mc:AlternateContent>
  <p:hf hdr="0" ftr="0" dt="0"/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+Contents+Me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9871" y="297769"/>
            <a:ext cx="4091177" cy="500519"/>
          </a:xfrm>
        </p:spPr>
        <p:txBody>
          <a:bodyPr/>
          <a:lstStyle>
            <a:lvl1pPr>
              <a:defRPr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7"/>
          </p:nvPr>
        </p:nvSpPr>
        <p:spPr>
          <a:xfrm>
            <a:off x="4572000" y="0"/>
            <a:ext cx="4572000" cy="5143500"/>
          </a:xfrm>
        </p:spPr>
        <p:txBody>
          <a:bodyPr rtlCol="0">
            <a:noAutofit/>
          </a:bodyPr>
          <a:lstStyle/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quarter" idx="18"/>
          </p:nvPr>
        </p:nvSpPr>
        <p:spPr>
          <a:xfrm>
            <a:off x="364480" y="962958"/>
            <a:ext cx="4100383" cy="36274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2FE9B1-10F6-4A72-B36E-15097A8A35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05997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9000"/>
    </mc:Choice>
    <mc:Fallback xmlns="">
      <p:transition spd="slow"/>
    </mc:Fallback>
  </mc:AlternateContent>
  <p:hf hdr="0" ftr="0" dt="0"/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+Media+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359871" y="297769"/>
            <a:ext cx="8424686" cy="50051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quarter" idx="18"/>
          </p:nvPr>
        </p:nvSpPr>
        <p:spPr>
          <a:xfrm>
            <a:off x="4686969" y="962958"/>
            <a:ext cx="4088993" cy="36274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36BC93-E9CC-44AF-8902-CD2DC46EFD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70883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9000"/>
    </mc:Choice>
    <mc:Fallback xmlns="">
      <p:transition spd="slow"/>
    </mc:Fallback>
  </mc:AlternateContent>
  <p:hf hdr="0" ftr="0" dt="0"/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+Me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" y="0"/>
            <a:ext cx="9144000" cy="514350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2000"/>
              </a:spcBef>
              <a:defRPr sz="3600" i="1">
                <a:solidFill>
                  <a:schemeClr val="accent2"/>
                </a:solidFill>
                <a:latin typeface="+mj-lt"/>
              </a:defRPr>
            </a:lvl1pPr>
            <a:lvl2pPr marL="228600" indent="-228600">
              <a:spcBef>
                <a:spcPts val="800"/>
              </a:spcBef>
              <a:buFont typeface="Acer Foco Light" pitchFamily="34" charset="0"/>
              <a:buChar char="—"/>
              <a:defRPr sz="1400" i="0">
                <a:solidFill>
                  <a:schemeClr val="accent2"/>
                </a:solidFill>
                <a:latin typeface="+mn-lt"/>
              </a:defRPr>
            </a:lvl2pPr>
            <a:lvl3pPr>
              <a:defRPr sz="1400" i="0">
                <a:solidFill>
                  <a:schemeClr val="accent2"/>
                </a:solidFill>
                <a:latin typeface="+mn-lt"/>
              </a:defRPr>
            </a:lvl3pPr>
            <a:lvl4pPr>
              <a:defRPr sz="1400" i="0">
                <a:solidFill>
                  <a:schemeClr val="accent2"/>
                </a:solidFill>
                <a:latin typeface="+mn-lt"/>
              </a:defRPr>
            </a:lvl4pPr>
            <a:lvl5pPr>
              <a:defRPr sz="1400" i="0">
                <a:solidFill>
                  <a:schemeClr val="accent2"/>
                </a:solidFill>
                <a:latin typeface="+mn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59871" y="297769"/>
            <a:ext cx="8411526" cy="50051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ABB8C6-6EFD-4EDE-8182-33A89469AB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93901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9000"/>
    </mc:Choice>
    <mc:Fallback xmlns="">
      <p:transition spd="slow"/>
    </mc:Fallback>
  </mc:AlternateContent>
  <p:hf hdr="0" ftr="0" dt="0"/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edia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514350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2000"/>
              </a:spcBef>
              <a:defRPr sz="3600" i="1">
                <a:solidFill>
                  <a:schemeClr val="accent2"/>
                </a:solidFill>
                <a:latin typeface="+mj-lt"/>
              </a:defRPr>
            </a:lvl1pPr>
            <a:lvl2pPr marL="228600" indent="-228600">
              <a:spcBef>
                <a:spcPts val="800"/>
              </a:spcBef>
              <a:buFont typeface="Acer Foco Light" pitchFamily="34" charset="0"/>
              <a:buChar char="—"/>
              <a:defRPr sz="1400" i="0">
                <a:solidFill>
                  <a:schemeClr val="accent2"/>
                </a:solidFill>
                <a:latin typeface="+mn-lt"/>
              </a:defRPr>
            </a:lvl2pPr>
            <a:lvl3pPr>
              <a:defRPr sz="1400" i="0">
                <a:solidFill>
                  <a:schemeClr val="accent2"/>
                </a:solidFill>
                <a:latin typeface="+mn-lt"/>
              </a:defRPr>
            </a:lvl3pPr>
            <a:lvl4pPr marL="114300" indent="0">
              <a:buNone/>
              <a:defRPr sz="1400" i="0">
                <a:solidFill>
                  <a:schemeClr val="accent2"/>
                </a:solidFill>
                <a:latin typeface="+mn-lt"/>
              </a:defRPr>
            </a:lvl4pPr>
            <a:lvl5pPr>
              <a:defRPr sz="1400" i="0">
                <a:solidFill>
                  <a:schemeClr val="accent2"/>
                </a:solidFill>
                <a:latin typeface="+mn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1B25C9-9CB2-4B87-855C-36A1211EC63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84517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9000"/>
    </mc:Choice>
    <mc:Fallback xmlns="">
      <p:transition spd="slow"/>
    </mc:Fallback>
  </mc:AlternateContent>
  <p:hf hdr="0" ft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11FE028F-EE5F-4A04-A810-D0602AF88C1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44151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9000"/>
    </mc:Choice>
    <mc:Fallback xmlns="">
      <p:transition spd="slow"/>
    </mc:Fallback>
  </mc:AlternateContent>
  <p:hf hdr="0" ftr="0" dt="0"/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ideo Only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0" y="-419100"/>
            <a:ext cx="9144000" cy="32226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Acer Foco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cer Foco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cer Foco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cer Foco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cer Foco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cer Foco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cer Foco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cer Foco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cer Foco" pitchFamily="34" charset="0"/>
              </a:defRPr>
            </a:lvl9pPr>
          </a:lstStyle>
          <a:p>
            <a:pPr algn="ctr">
              <a:defRPr/>
            </a:pPr>
            <a:r>
              <a:rPr lang="en-US" altLang="en-US" sz="1500">
                <a:solidFill>
                  <a:srgbClr val="000000"/>
                </a:solidFill>
              </a:rPr>
              <a:t>VIDEO SHOULD PLACE ON BLACK BACKGROUND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514350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2000"/>
              </a:spcBef>
              <a:defRPr sz="3600" i="1">
                <a:solidFill>
                  <a:schemeClr val="accent2"/>
                </a:solidFill>
                <a:latin typeface="+mj-lt"/>
              </a:defRPr>
            </a:lvl1pPr>
            <a:lvl2pPr marL="228600" indent="-228600">
              <a:spcBef>
                <a:spcPts val="800"/>
              </a:spcBef>
              <a:buFont typeface="Acer Foco Light" pitchFamily="34" charset="0"/>
              <a:buChar char="—"/>
              <a:defRPr sz="1400" i="0">
                <a:solidFill>
                  <a:schemeClr val="accent2"/>
                </a:solidFill>
                <a:latin typeface="+mn-lt"/>
              </a:defRPr>
            </a:lvl2pPr>
            <a:lvl3pPr>
              <a:defRPr sz="1400" i="0">
                <a:solidFill>
                  <a:schemeClr val="accent2"/>
                </a:solidFill>
                <a:latin typeface="+mn-lt"/>
              </a:defRPr>
            </a:lvl3pPr>
            <a:lvl4pPr marL="114300" indent="0" algn="ctr">
              <a:buNone/>
              <a:defRPr sz="1400" i="0" baseline="0">
                <a:solidFill>
                  <a:schemeClr val="accent2"/>
                </a:solidFill>
                <a:latin typeface="+mn-lt"/>
              </a:defRPr>
            </a:lvl4pPr>
            <a:lvl5pPr>
              <a:defRPr sz="1400" i="0">
                <a:solidFill>
                  <a:schemeClr val="accent2"/>
                </a:solidFill>
                <a:latin typeface="+mn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2754719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9000"/>
    </mc:Choice>
    <mc:Fallback xmlns="">
      <p:transition spd="slow"/>
    </mc:Fallback>
  </mc:AlternateContent>
  <p:hf hdr="0" ftr="0" dt="0"/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tatement/Quote+Acer Green BG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61950" y="4859338"/>
            <a:ext cx="730250" cy="92075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50" dirty="0">
                <a:solidFill>
                  <a:srgbClr val="FFFFFF"/>
                </a:solidFill>
                <a:latin typeface="Acer Foco"/>
                <a:cs typeface="Acer Foco"/>
              </a:rPr>
              <a:t>ACER CONFIDENTIAL</a:t>
            </a:r>
          </a:p>
        </p:txBody>
      </p:sp>
      <p:sp>
        <p:nvSpPr>
          <p:cNvPr id="15" name="Title 1"/>
          <p:cNvSpPr>
            <a:spLocks noGrp="1"/>
          </p:cNvSpPr>
          <p:nvPr>
            <p:ph type="ctrTitle"/>
          </p:nvPr>
        </p:nvSpPr>
        <p:spPr>
          <a:xfrm>
            <a:off x="365125" y="1403062"/>
            <a:ext cx="8412163" cy="1632861"/>
          </a:xfrm>
        </p:spPr>
        <p:txBody>
          <a:bodyPr anchor="b"/>
          <a:lstStyle>
            <a:lvl1pPr algn="ctr">
              <a:lnSpc>
                <a:spcPct val="75000"/>
              </a:lnSpc>
              <a:defRPr sz="5200" b="0" i="0" baseline="0">
                <a:solidFill>
                  <a:schemeClr val="bg1"/>
                </a:solidFill>
                <a:latin typeface="Acer Foco Black"/>
                <a:cs typeface="Acer Foco Black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6" name="Subtitle 2"/>
          <p:cNvSpPr>
            <a:spLocks noGrp="1"/>
          </p:cNvSpPr>
          <p:nvPr>
            <p:ph type="subTitle" idx="1"/>
          </p:nvPr>
        </p:nvSpPr>
        <p:spPr>
          <a:xfrm>
            <a:off x="365125" y="3041128"/>
            <a:ext cx="8412163" cy="678166"/>
          </a:xfrm>
        </p:spPr>
        <p:txBody>
          <a:bodyPr/>
          <a:lstStyle>
            <a:lvl1pPr marL="0" indent="0" algn="ctr">
              <a:buNone/>
              <a:defRPr sz="1500" b="0" i="0" baseline="0">
                <a:solidFill>
                  <a:schemeClr val="bg1"/>
                </a:solidFill>
                <a:latin typeface="Acer Foco"/>
                <a:cs typeface="Acer Foco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B8546F98-A12A-41D4-BEDA-FC72C02FB42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2256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9000"/>
    </mc:Choice>
    <mc:Fallback xmlns="">
      <p:transition spd="slow"/>
    </mc:Fallback>
  </mc:AlternateContent>
  <p:hf hdr="0" ftr="0" dt="0"/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tatement/Quote+White B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ctrTitle"/>
          </p:nvPr>
        </p:nvSpPr>
        <p:spPr>
          <a:xfrm>
            <a:off x="365125" y="1403062"/>
            <a:ext cx="8412163" cy="1632861"/>
          </a:xfrm>
        </p:spPr>
        <p:txBody>
          <a:bodyPr anchor="b"/>
          <a:lstStyle>
            <a:lvl1pPr algn="ctr">
              <a:lnSpc>
                <a:spcPct val="75000"/>
              </a:lnSpc>
              <a:defRPr sz="5200" b="0" i="0" baseline="0">
                <a:solidFill>
                  <a:schemeClr val="accent1"/>
                </a:solidFill>
                <a:latin typeface="Acer Foco Black"/>
                <a:cs typeface="Acer Foco Black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365125" y="3041128"/>
            <a:ext cx="8412163" cy="678166"/>
          </a:xfrm>
        </p:spPr>
        <p:txBody>
          <a:bodyPr/>
          <a:lstStyle>
            <a:lvl1pPr marL="0" indent="0" algn="ctr">
              <a:buNone/>
              <a:defRPr sz="1500" b="0" i="0" baseline="0">
                <a:solidFill>
                  <a:srgbClr val="89898B"/>
                </a:solidFill>
                <a:latin typeface="Acer Foco"/>
                <a:cs typeface="Acer Foco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E5EA18-0D05-41CB-ADCF-87838B30117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2243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9000"/>
    </mc:Choice>
    <mc:Fallback xmlns="">
      <p:transition spd="slow"/>
    </mc:Fallback>
  </mc:AlternateContent>
  <p:hf hdr="0" ftr="0" dt="0"/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tatement/Quote+Media B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9144000" cy="5143500"/>
          </a:xfrm>
        </p:spPr>
        <p:txBody>
          <a:bodyPr rtlCol="0">
            <a:noAutofit/>
          </a:bodyPr>
          <a:lstStyle/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13" name="Title 1"/>
          <p:cNvSpPr>
            <a:spLocks noGrp="1"/>
          </p:cNvSpPr>
          <p:nvPr>
            <p:ph type="ctrTitle"/>
          </p:nvPr>
        </p:nvSpPr>
        <p:spPr>
          <a:xfrm>
            <a:off x="365125" y="1403062"/>
            <a:ext cx="8412163" cy="1632861"/>
          </a:xfrm>
        </p:spPr>
        <p:txBody>
          <a:bodyPr anchor="b"/>
          <a:lstStyle>
            <a:lvl1pPr marL="0" marR="0" indent="0" algn="ctr" defTabSz="914400" rtl="0" eaLnBrk="1" fontAlgn="auto" latinLnBrk="0" hangingPunct="1">
              <a:lnSpc>
                <a:spcPct val="75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200" b="0" i="0" baseline="0">
                <a:solidFill>
                  <a:schemeClr val="tx1"/>
                </a:solidFill>
                <a:latin typeface="Acer Foco Black"/>
                <a:cs typeface="Acer Foco Black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365125" y="3041128"/>
            <a:ext cx="8412163" cy="678166"/>
          </a:xfrm>
        </p:spPr>
        <p:txBody>
          <a:bodyPr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200"/>
              </a:spcAft>
              <a:buClrTx/>
              <a:buSzTx/>
              <a:buFont typeface="Arial" pitchFamily="34" charset="0"/>
              <a:buNone/>
              <a:tabLst/>
              <a:defRPr sz="1500" b="0" i="0" baseline="0">
                <a:solidFill>
                  <a:schemeClr val="tx1"/>
                </a:solidFill>
                <a:latin typeface="Acer Foco"/>
                <a:cs typeface="Acer Foco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DBECDE-AF01-471D-BFAD-CE51E8CFAC4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72174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9000"/>
    </mc:Choice>
    <mc:Fallback xmlns="">
      <p:transition spd="slow"/>
    </mc:Fallback>
  </mc:AlternateContent>
  <p:hf hdr="0" ftr="0" dt="0"/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Long Statement/Quote+Acer Green BG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61950" y="4859338"/>
            <a:ext cx="730250" cy="92075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50" dirty="0">
                <a:solidFill>
                  <a:srgbClr val="FFFFFF"/>
                </a:solidFill>
                <a:latin typeface="Acer Foco"/>
                <a:cs typeface="Acer Foco"/>
              </a:rPr>
              <a:t>ACER CONFIDENTIAL</a:t>
            </a:r>
          </a:p>
        </p:txBody>
      </p:sp>
      <p:sp>
        <p:nvSpPr>
          <p:cNvPr id="15" name="Title 1"/>
          <p:cNvSpPr>
            <a:spLocks noGrp="1"/>
          </p:cNvSpPr>
          <p:nvPr>
            <p:ph type="ctrTitle"/>
          </p:nvPr>
        </p:nvSpPr>
        <p:spPr>
          <a:xfrm>
            <a:off x="365125" y="1263958"/>
            <a:ext cx="8412163" cy="1632861"/>
          </a:xfrm>
        </p:spPr>
        <p:txBody>
          <a:bodyPr anchor="b"/>
          <a:lstStyle>
            <a:lvl1pPr algn="ctr">
              <a:lnSpc>
                <a:spcPct val="75000"/>
              </a:lnSpc>
              <a:defRPr sz="4000" b="0" i="0" baseline="0">
                <a:solidFill>
                  <a:schemeClr val="bg1"/>
                </a:solidFill>
                <a:latin typeface="Acer Foco Black"/>
                <a:cs typeface="Acer Foco Black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6" name="Subtitle 2"/>
          <p:cNvSpPr>
            <a:spLocks noGrp="1"/>
          </p:cNvSpPr>
          <p:nvPr>
            <p:ph type="subTitle" idx="1"/>
          </p:nvPr>
        </p:nvSpPr>
        <p:spPr>
          <a:xfrm>
            <a:off x="365125" y="2902024"/>
            <a:ext cx="8412163" cy="678166"/>
          </a:xfrm>
        </p:spPr>
        <p:txBody>
          <a:bodyPr/>
          <a:lstStyle>
            <a:lvl1pPr marL="0" indent="0" algn="ctr">
              <a:buNone/>
              <a:defRPr sz="1500" b="0" i="0" baseline="0">
                <a:solidFill>
                  <a:schemeClr val="bg1"/>
                </a:solidFill>
                <a:latin typeface="Acer Foco"/>
                <a:cs typeface="Acer Foco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5AE3016F-F209-475B-B72A-92158114EF9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47853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9000"/>
    </mc:Choice>
    <mc:Fallback xmlns="">
      <p:transition spd="slow"/>
    </mc:Fallback>
  </mc:AlternateContent>
  <p:hf hdr="0" ftr="0" dt="0"/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ong Statement/Quote+White B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5125" y="1263958"/>
            <a:ext cx="8412163" cy="1632861"/>
          </a:xfrm>
        </p:spPr>
        <p:txBody>
          <a:bodyPr anchor="b"/>
          <a:lstStyle>
            <a:lvl1pPr algn="ctr">
              <a:lnSpc>
                <a:spcPct val="75000"/>
              </a:lnSpc>
              <a:defRPr sz="4000" b="0" i="0" baseline="0">
                <a:solidFill>
                  <a:schemeClr val="accent1"/>
                </a:solidFill>
                <a:latin typeface="Acer Foco Black"/>
                <a:cs typeface="Acer Foco Black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5125" y="2902024"/>
            <a:ext cx="8412163" cy="678166"/>
          </a:xfrm>
        </p:spPr>
        <p:txBody>
          <a:bodyPr/>
          <a:lstStyle>
            <a:lvl1pPr marL="0" indent="0" algn="ctr">
              <a:buNone/>
              <a:defRPr sz="1500" b="0" i="0" baseline="0">
                <a:solidFill>
                  <a:srgbClr val="89898B"/>
                </a:solidFill>
                <a:latin typeface="Acer Foco"/>
                <a:cs typeface="Acer Foco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E6F594-5345-4CFD-89D6-3FB343B1609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39547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9000"/>
    </mc:Choice>
    <mc:Fallback xmlns="">
      <p:transition spd="slow"/>
    </mc:Fallback>
  </mc:AlternateContent>
  <p:hf hdr="0" ftr="0" dt="0"/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ong Statement/Quote+Media B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9144000" cy="5143500"/>
          </a:xfrm>
        </p:spPr>
        <p:txBody>
          <a:bodyPr rtlCol="0">
            <a:noAutofit/>
          </a:bodyPr>
          <a:lstStyle/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5125" y="1263958"/>
            <a:ext cx="8412163" cy="1632861"/>
          </a:xfrm>
        </p:spPr>
        <p:txBody>
          <a:bodyPr anchor="b"/>
          <a:lstStyle>
            <a:lvl1pPr algn="ctr">
              <a:lnSpc>
                <a:spcPct val="75000"/>
              </a:lnSpc>
              <a:defRPr sz="4000" b="0" i="0" baseline="0">
                <a:solidFill>
                  <a:srgbClr val="000000"/>
                </a:solidFill>
                <a:latin typeface="Acer Foco Black"/>
                <a:cs typeface="Acer Foco Black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5125" y="2902024"/>
            <a:ext cx="8412163" cy="678166"/>
          </a:xfrm>
        </p:spPr>
        <p:txBody>
          <a:bodyPr/>
          <a:lstStyle>
            <a:lvl1pPr marL="0" indent="0" algn="ctr">
              <a:buNone/>
              <a:defRPr sz="1500" b="0" i="0" baseline="0">
                <a:solidFill>
                  <a:schemeClr val="tx1"/>
                </a:solidFill>
                <a:latin typeface="Acer Foco"/>
                <a:cs typeface="Acer Foco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2EF8D3-231E-40C3-9869-9BE06201B8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3720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9000"/>
    </mc:Choice>
    <mc:Fallback xmlns="">
      <p:transition spd="slow"/>
    </mc:Fallback>
  </mc:AlternateContent>
  <p:hf hdr="0" ftr="0" dt="0"/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ection Two Line Titl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61950" y="4859338"/>
            <a:ext cx="730250" cy="92075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50" dirty="0">
                <a:solidFill>
                  <a:srgbClr val="FFFFFF"/>
                </a:solidFill>
                <a:latin typeface="Acer Foco"/>
                <a:cs typeface="Acer Foco"/>
              </a:rPr>
              <a:t>ACER CONFIDENTIAL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5123" y="351667"/>
            <a:ext cx="8406273" cy="862389"/>
          </a:xfrm>
        </p:spPr>
        <p:txBody>
          <a:bodyPr anchor="b"/>
          <a:lstStyle>
            <a:lvl1pPr>
              <a:lnSpc>
                <a:spcPct val="80000"/>
              </a:lnSpc>
              <a:defRPr sz="3600" i="0" cap="none" baseline="0">
                <a:solidFill>
                  <a:srgbClr val="FFFFFF"/>
                </a:solidFill>
                <a:latin typeface="Acer Foco"/>
                <a:cs typeface="Acer Foco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077" y="1272937"/>
            <a:ext cx="8412319" cy="750749"/>
          </a:xfrm>
        </p:spPr>
        <p:txBody>
          <a:bodyPr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C011555E-891C-4170-A209-F1F7B85B6D5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2857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9000"/>
    </mc:Choice>
    <mc:Fallback xmlns="">
      <p:transition spd="slow"/>
    </mc:Fallback>
  </mc:AlternateContent>
  <p:hf hdr="0" ftr="0" dt="0"/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ection one Line Titl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61950" y="4859338"/>
            <a:ext cx="730250" cy="92075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50" dirty="0">
                <a:solidFill>
                  <a:srgbClr val="FFFFFF"/>
                </a:solidFill>
                <a:latin typeface="Acer Foco"/>
                <a:cs typeface="Acer Foco"/>
              </a:rPr>
              <a:t>ACER CONFIDENTIAL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5123" y="283467"/>
            <a:ext cx="8426013" cy="488368"/>
          </a:xfrm>
        </p:spPr>
        <p:txBody>
          <a:bodyPr anchor="b"/>
          <a:lstStyle>
            <a:lvl1pPr>
              <a:lnSpc>
                <a:spcPct val="80000"/>
              </a:lnSpc>
              <a:defRPr sz="3600" i="0" cap="none" baseline="0">
                <a:solidFill>
                  <a:srgbClr val="FFFFFF"/>
                </a:solidFill>
                <a:latin typeface="Acer Foco"/>
                <a:cs typeface="Acer Foco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078" y="830716"/>
            <a:ext cx="8451800" cy="750749"/>
          </a:xfrm>
        </p:spPr>
        <p:txBody>
          <a:bodyPr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C964F3FF-4E8A-4D09-89CC-0D7BC0AA5C7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16030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9000"/>
    </mc:Choice>
    <mc:Fallback xmlns="">
      <p:transition spd="slow"/>
    </mc:Fallback>
  </mc:AlternateContent>
  <p:hf hdr="0" ftr="0" dt="0"/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BF75CF-F2CA-4380-91EE-19FAAFAC07D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42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9000"/>
    </mc:Choice>
    <mc:Fallback xmlns="">
      <p:transition spd="slow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-Acer Green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361950" y="4859338"/>
            <a:ext cx="792163" cy="96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cer Foco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cer Foco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cer Foco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cer Foco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cer Foco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cer Foco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cer Foco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cer Foco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cer Foco" pitchFamily="34" charset="0"/>
              </a:defRPr>
            </a:lvl9pPr>
          </a:lstStyle>
          <a:p>
            <a:pPr>
              <a:lnSpc>
                <a:spcPct val="90000"/>
              </a:lnSpc>
              <a:defRPr/>
            </a:pPr>
            <a:r>
              <a:rPr lang="en-US" altLang="en-US" sz="700">
                <a:solidFill>
                  <a:srgbClr val="FFFFFF"/>
                </a:solidFill>
                <a:ea typeface="Acer Foco" pitchFamily="34" charset="0"/>
                <a:cs typeface="Acer Foco" pitchFamily="34" charset="0"/>
              </a:rPr>
              <a:t>ACER CONFIDENTIAL</a:t>
            </a:r>
          </a:p>
        </p:txBody>
      </p:sp>
      <p:sp>
        <p:nvSpPr>
          <p:cNvPr id="3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F2D184C8-7367-4F7D-8018-FA14AFC11E3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8108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9000"/>
    </mc:Choice>
    <mc:Fallback xmlns="">
      <p:transition spd="slow"/>
    </mc:Fallback>
  </mc:AlternateContent>
  <p:hf hdr="0" ftr="0" dt="0"/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A3BD1B-B81F-4E5F-BA2F-4C14EBCBDF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85139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9000"/>
    </mc:Choice>
    <mc:Fallback xmlns="">
      <p:transition spd="slow"/>
    </mc:Fallback>
  </mc:AlternateContent>
  <p:hf hdr="0" ftr="0" dt="0"/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Blank-Acer Green 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1950" y="4859338"/>
            <a:ext cx="730250" cy="92075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50" dirty="0">
                <a:solidFill>
                  <a:srgbClr val="FFFFFF"/>
                </a:solidFill>
                <a:latin typeface="Acer Foco"/>
                <a:cs typeface="Acer Foco"/>
              </a:rPr>
              <a:t>ACER CONFIDENTIAL</a:t>
            </a:r>
          </a:p>
        </p:txBody>
      </p:sp>
      <p:sp>
        <p:nvSpPr>
          <p:cNvPr id="3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83DC4D85-8B35-4ED2-A2DF-88BFFD38FBC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74142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9000"/>
    </mc:Choice>
    <mc:Fallback xmlns="">
      <p:transition spd="slow"/>
    </mc:Fallback>
  </mc:AlternateContent>
  <p:hf hdr="0" ftr="0" dt="0"/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los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365125" y="1655763"/>
            <a:ext cx="2046288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cer Foco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cer Foco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cer Foco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cer Foco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cer Foco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cer Foco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cer Foco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cer Foco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cer Foco" pitchFamily="34" charset="0"/>
              </a:defRPr>
            </a:lvl9pPr>
          </a:lstStyle>
          <a:p>
            <a:pPr>
              <a:lnSpc>
                <a:spcPct val="90000"/>
              </a:lnSpc>
              <a:defRPr/>
            </a:pPr>
            <a:r>
              <a:rPr lang="en-US" altLang="en-US" sz="3600">
                <a:solidFill>
                  <a:srgbClr val="FFFFFF"/>
                </a:solidFill>
                <a:latin typeface="Acer Foco Black" pitchFamily="34" charset="0"/>
              </a:rPr>
              <a:t>Thank you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61950" y="4859338"/>
            <a:ext cx="730250" cy="92075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50" dirty="0">
                <a:solidFill>
                  <a:srgbClr val="89898B"/>
                </a:solidFill>
                <a:latin typeface="Acer Foco"/>
                <a:cs typeface="Acer Foco"/>
              </a:rPr>
              <a:t>ACER CONFIDENTIAL</a:t>
            </a:r>
          </a:p>
        </p:txBody>
      </p:sp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365125" y="2006821"/>
            <a:ext cx="8412163" cy="1132904"/>
          </a:xfrm>
        </p:spPr>
        <p:txBody>
          <a:bodyPr anchor="ctr"/>
          <a:lstStyle>
            <a:lvl1pPr algn="ctr">
              <a:defRPr sz="5800" b="0" i="0" baseline="0">
                <a:solidFill>
                  <a:schemeClr val="accent1"/>
                </a:solidFill>
                <a:latin typeface="Acer Foco Black"/>
                <a:cs typeface="Acer Foco Black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F1185C-25A1-49DA-ACF6-6622411C49C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6507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9000"/>
    </mc:Choice>
    <mc:Fallback xmlns="">
      <p:transition spd="slow"/>
    </mc:Fallback>
  </mc:AlternateContent>
  <p:hf hdr="0" ftr="0" dt="0"/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Dens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5127" y="657225"/>
            <a:ext cx="7679531" cy="54610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2"/>
          </p:nvPr>
        </p:nvSpPr>
        <p:spPr>
          <a:xfrm>
            <a:off x="365127" y="1333501"/>
            <a:ext cx="7680325" cy="3265490"/>
          </a:xfrm>
          <a:prstGeom prst="rect">
            <a:avLst/>
          </a:prstGeom>
        </p:spPr>
        <p:txBody>
          <a:bodyPr/>
          <a:lstStyle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365125" y="220157"/>
            <a:ext cx="4086225" cy="112155"/>
          </a:xfrm>
          <a:prstGeom prst="rect">
            <a:avLst/>
          </a:prstGeom>
        </p:spPr>
        <p:txBody>
          <a:bodyPr/>
          <a:lstStyle>
            <a:lvl1pPr marL="290473" indent="-290473">
              <a:tabLst/>
              <a:defRPr sz="900" cap="all" baseline="0">
                <a:solidFill>
                  <a:schemeClr val="tx1"/>
                </a:solidFill>
                <a:latin typeface="Acer Foco" panose="020B0604050202020203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5"/>
          </p:nvPr>
        </p:nvSpPr>
        <p:spPr>
          <a:xfrm>
            <a:off x="365125" y="428625"/>
            <a:ext cx="3657600" cy="228600"/>
          </a:xfrm>
        </p:spPr>
        <p:txBody>
          <a:bodyPr anchor="b"/>
          <a:lstStyle>
            <a:lvl1pPr>
              <a:defRPr sz="10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6"/>
          </p:nvPr>
        </p:nvSpPr>
        <p:spPr>
          <a:xfrm>
            <a:off x="2560638" y="4865688"/>
            <a:ext cx="4030662" cy="136525"/>
          </a:xfrm>
          <a:prstGeom prst="rect">
            <a:avLst/>
          </a:prstGeom>
        </p:spPr>
        <p:txBody>
          <a:bodyPr lIns="91438" tIns="45719" rIns="91438" bIns="45719"/>
          <a:lstStyle>
            <a:lvl1pPr>
              <a:defRPr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/>
              <a:t>Presentation Title</a:t>
            </a:r>
            <a:endParaRPr lang="en-US" dirty="0"/>
          </a:p>
        </p:txBody>
      </p:sp>
      <p:sp>
        <p:nvSpPr>
          <p:cNvPr id="8" name="Slide Number Placeholder 2"/>
          <p:cNvSpPr>
            <a:spLocks noGrp="1"/>
          </p:cNvSpPr>
          <p:nvPr>
            <p:ph type="sldNum" sz="quarter" idx="17"/>
          </p:nvPr>
        </p:nvSpPr>
        <p:spPr>
          <a:xfrm>
            <a:off x="8361363" y="214313"/>
            <a:ext cx="549275" cy="1381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|       </a:t>
            </a:r>
            <a:fld id="{D312B602-53CE-4AA0-B2BC-B5D83A40AD3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8720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9000"/>
    </mc:Choice>
    <mc:Fallback xmlns="">
      <p:transition spd="slow"/>
    </mc:Fallback>
  </mc:AlternateContent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/>
          </a:p>
        </p:txBody>
      </p:sp>
      <p:sp>
        <p:nvSpPr>
          <p:cNvPr id="4" name="Footer Placeholder 6"/>
          <p:cNvSpPr>
            <a:spLocks noGrp="1"/>
          </p:cNvSpPr>
          <p:nvPr>
            <p:ph type="ftr" sz="quarter" idx="13"/>
          </p:nvPr>
        </p:nvSpPr>
        <p:spPr>
          <a:xfrm>
            <a:off x="2559050" y="4865688"/>
            <a:ext cx="4030663" cy="1365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r>
              <a:rPr lang="en-US"/>
              <a:t>Presentation Title</a:t>
            </a:r>
          </a:p>
        </p:txBody>
      </p:sp>
      <p:sp>
        <p:nvSpPr>
          <p:cNvPr id="5" name="Slide Number Placeholder 7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7172EC-1B3C-4925-A338-BECC1FE91D9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32061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9000"/>
    </mc:Choice>
    <mc:Fallback xmlns="">
      <p:transition spd="slow"/>
    </mc:Fallback>
  </mc:AlternateContent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61950" y="4859338"/>
            <a:ext cx="730250" cy="92075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50" dirty="0">
                <a:solidFill>
                  <a:srgbClr val="89898B"/>
                </a:solidFill>
                <a:latin typeface="Acer Foco"/>
                <a:cs typeface="Acer Foco"/>
              </a:rPr>
              <a:t>ACER CONFIDENTIAL</a:t>
            </a:r>
          </a:p>
        </p:txBody>
      </p:sp>
      <p:pic>
        <p:nvPicPr>
          <p:cNvPr id="5" name="Picture 7" descr="acer_logo_rgb-0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075" y="250825"/>
            <a:ext cx="1377950" cy="404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5125" y="2357213"/>
            <a:ext cx="8412163" cy="2098513"/>
          </a:xfrm>
        </p:spPr>
        <p:txBody>
          <a:bodyPr anchor="b"/>
          <a:lstStyle>
            <a:lvl1pPr>
              <a:lnSpc>
                <a:spcPct val="75000"/>
              </a:lnSpc>
              <a:tabLst>
                <a:tab pos="3086100" algn="l"/>
              </a:tabLst>
              <a:defRPr sz="5200" b="0" i="0" cap="all" baseline="0">
                <a:solidFill>
                  <a:schemeClr val="accent1"/>
                </a:solidFill>
                <a:latin typeface="Acer Foco Black"/>
                <a:cs typeface="Acer Foco Black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7" name="Subtitle 2"/>
          <p:cNvSpPr>
            <a:spLocks noGrp="1"/>
          </p:cNvSpPr>
          <p:nvPr>
            <p:ph type="subTitle" idx="1"/>
          </p:nvPr>
        </p:nvSpPr>
        <p:spPr>
          <a:xfrm>
            <a:off x="365125" y="4433990"/>
            <a:ext cx="8412163" cy="297182"/>
          </a:xfrm>
        </p:spPr>
        <p:txBody>
          <a:bodyPr/>
          <a:lstStyle>
            <a:lvl1pPr marL="0" indent="0" algn="l">
              <a:buNone/>
              <a:defRPr sz="1600" b="0" i="0" baseline="0">
                <a:solidFill>
                  <a:schemeClr val="tx2"/>
                </a:solidFill>
                <a:latin typeface="Acer Foco"/>
                <a:cs typeface="Acer Foco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51050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9000"/>
    </mc:Choice>
    <mc:Fallback xmlns="">
      <p:transition spd="slow"/>
    </mc:Fallback>
  </mc:AlternateContent>
  <p:hf hdr="0" ftr="0" dt="0"/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+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u="none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364480" y="962493"/>
            <a:ext cx="8417178" cy="362216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28076B-3651-44C4-B4B3-9392EC62239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3440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9000"/>
    </mc:Choice>
    <mc:Fallback xmlns="">
      <p:transition spd="slow"/>
    </mc:Fallback>
  </mc:AlternateContent>
  <p:hf hdr="0" ftr="0" dt="0"/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+Two Colume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7"/>
          </p:nvPr>
        </p:nvSpPr>
        <p:spPr>
          <a:xfrm>
            <a:off x="364480" y="962958"/>
            <a:ext cx="4100383" cy="36274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quarter" idx="18"/>
          </p:nvPr>
        </p:nvSpPr>
        <p:spPr>
          <a:xfrm>
            <a:off x="4686969" y="962958"/>
            <a:ext cx="4088993" cy="36274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8F1BBC-AD41-411A-95A1-389544C598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6401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9000"/>
    </mc:Choice>
    <mc:Fallback xmlns="">
      <p:transition spd="slow"/>
    </mc:Fallback>
  </mc:AlternateContent>
  <p:hf hdr="0" ftr="0" dt="0"/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+Contents+Me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9871" y="297769"/>
            <a:ext cx="4091177" cy="500519"/>
          </a:xfrm>
        </p:spPr>
        <p:txBody>
          <a:bodyPr/>
          <a:lstStyle>
            <a:lvl1pPr>
              <a:defRPr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7"/>
          </p:nvPr>
        </p:nvSpPr>
        <p:spPr>
          <a:xfrm>
            <a:off x="4572000" y="0"/>
            <a:ext cx="4572000" cy="5143500"/>
          </a:xfrm>
        </p:spPr>
        <p:txBody>
          <a:bodyPr rtlCol="0">
            <a:noAutofit/>
          </a:bodyPr>
          <a:lstStyle/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quarter" idx="18"/>
          </p:nvPr>
        </p:nvSpPr>
        <p:spPr>
          <a:xfrm>
            <a:off x="364480" y="962958"/>
            <a:ext cx="4100383" cy="36274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51E53F-398A-40B1-9B7B-2AD1659E28F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258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9000"/>
    </mc:Choice>
    <mc:Fallback xmlns="">
      <p:transition spd="slow"/>
    </mc:Fallback>
  </mc:AlternateContent>
  <p:hf hdr="0" ftr="0" dt="0"/>
</p:sldLayout>
</file>

<file path=ppt/slideLayouts/slideLayout19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+Media+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359871" y="297769"/>
            <a:ext cx="8424686" cy="50051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quarter" idx="18"/>
          </p:nvPr>
        </p:nvSpPr>
        <p:spPr>
          <a:xfrm>
            <a:off x="4686969" y="962958"/>
            <a:ext cx="4088993" cy="36274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86A7A6-5640-4B67-B299-B6E414B81B0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5145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9000"/>
    </mc:Choice>
    <mc:Fallback xmlns="">
      <p:transition spd="slow"/>
    </mc:Fallback>
  </mc:AlternateContent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+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u="none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364480" y="962493"/>
            <a:ext cx="8417178" cy="362216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Slide Number Placeholder 7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1AC2805E-26A5-49C8-B601-C873D2F0753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99725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9000"/>
    </mc:Choice>
    <mc:Fallback xmlns="">
      <p:transition spd="slow"/>
    </mc:Fallback>
  </mc:AlternateContent>
  <p:hf hdr="0" ftr="0" dt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los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365125" y="1655763"/>
            <a:ext cx="2168525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cer Foco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cer Foco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cer Foco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cer Foco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cer Foco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cer Foco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cer Foco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cer Foco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cer Foco" pitchFamily="34" charset="0"/>
              </a:defRPr>
            </a:lvl9pPr>
          </a:lstStyle>
          <a:p>
            <a:pPr>
              <a:lnSpc>
                <a:spcPct val="90000"/>
              </a:lnSpc>
              <a:defRPr/>
            </a:pPr>
            <a:r>
              <a:rPr lang="en-US" altLang="en-US" sz="3600">
                <a:solidFill>
                  <a:srgbClr val="FFFFFF"/>
                </a:solidFill>
                <a:latin typeface="Acer Foco Black" pitchFamily="34" charset="0"/>
              </a:rPr>
              <a:t>Thank you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61950" y="4859338"/>
            <a:ext cx="792163" cy="96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cer Foco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cer Foco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cer Foco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cer Foco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cer Foco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cer Foco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cer Foco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cer Foco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cer Foco" pitchFamily="34" charset="0"/>
              </a:defRPr>
            </a:lvl9pPr>
          </a:lstStyle>
          <a:p>
            <a:pPr>
              <a:lnSpc>
                <a:spcPct val="90000"/>
              </a:lnSpc>
              <a:defRPr/>
            </a:pPr>
            <a:r>
              <a:rPr lang="en-US" altLang="en-US" sz="700">
                <a:solidFill>
                  <a:srgbClr val="89898B"/>
                </a:solidFill>
                <a:ea typeface="Acer Foco" pitchFamily="34" charset="0"/>
                <a:cs typeface="Acer Foco" pitchFamily="34" charset="0"/>
              </a:rPr>
              <a:t>ACER CONFIDENTIAL</a:t>
            </a:r>
          </a:p>
        </p:txBody>
      </p:sp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365126" y="2006821"/>
            <a:ext cx="8412163" cy="1132904"/>
          </a:xfrm>
        </p:spPr>
        <p:txBody>
          <a:bodyPr anchor="ctr"/>
          <a:lstStyle>
            <a:lvl1pPr algn="ctr">
              <a:defRPr sz="5800" b="0" i="0" baseline="0">
                <a:solidFill>
                  <a:schemeClr val="accent1"/>
                </a:solidFill>
                <a:latin typeface="Acer Foco Black"/>
                <a:cs typeface="Acer Foco Black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4D7ED176-B7F8-472E-ADF7-98A533ACAAD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3230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9000"/>
    </mc:Choice>
    <mc:Fallback xmlns="">
      <p:transition spd="slow"/>
    </mc:Fallback>
  </mc:AlternateContent>
  <p:hf hdr="0" ftr="0" dt="0"/>
</p:sldLayout>
</file>

<file path=ppt/slideLayouts/slideLayout20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+Me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" y="0"/>
            <a:ext cx="9144000" cy="514350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2000"/>
              </a:spcBef>
              <a:defRPr sz="3600" i="1">
                <a:solidFill>
                  <a:schemeClr val="accent2"/>
                </a:solidFill>
                <a:latin typeface="+mj-lt"/>
              </a:defRPr>
            </a:lvl1pPr>
            <a:lvl2pPr marL="228600" indent="-228600">
              <a:spcBef>
                <a:spcPts val="800"/>
              </a:spcBef>
              <a:buFont typeface="Acer Foco Light" pitchFamily="34" charset="0"/>
              <a:buChar char="—"/>
              <a:defRPr sz="1400" i="0">
                <a:solidFill>
                  <a:schemeClr val="accent2"/>
                </a:solidFill>
                <a:latin typeface="+mn-lt"/>
              </a:defRPr>
            </a:lvl2pPr>
            <a:lvl3pPr>
              <a:defRPr sz="1400" i="0">
                <a:solidFill>
                  <a:schemeClr val="accent2"/>
                </a:solidFill>
                <a:latin typeface="+mn-lt"/>
              </a:defRPr>
            </a:lvl3pPr>
            <a:lvl4pPr>
              <a:defRPr sz="1400" i="0">
                <a:solidFill>
                  <a:schemeClr val="accent2"/>
                </a:solidFill>
                <a:latin typeface="+mn-lt"/>
              </a:defRPr>
            </a:lvl4pPr>
            <a:lvl5pPr>
              <a:defRPr sz="1400" i="0">
                <a:solidFill>
                  <a:schemeClr val="accent2"/>
                </a:solidFill>
                <a:latin typeface="+mn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59871" y="297769"/>
            <a:ext cx="8411526" cy="50051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D4E0A7-1410-4C17-A9B5-2AD2D895867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92697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9000"/>
    </mc:Choice>
    <mc:Fallback xmlns="">
      <p:transition spd="slow"/>
    </mc:Fallback>
  </mc:AlternateContent>
  <p:hf hdr="0" ftr="0" dt="0"/>
</p:sldLayout>
</file>

<file path=ppt/slideLayouts/slideLayout20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edia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514350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2000"/>
              </a:spcBef>
              <a:defRPr sz="3600" i="1">
                <a:solidFill>
                  <a:schemeClr val="accent2"/>
                </a:solidFill>
                <a:latin typeface="+mj-lt"/>
              </a:defRPr>
            </a:lvl1pPr>
            <a:lvl2pPr marL="228600" indent="-228600">
              <a:spcBef>
                <a:spcPts val="800"/>
              </a:spcBef>
              <a:buFont typeface="Acer Foco Light" pitchFamily="34" charset="0"/>
              <a:buChar char="—"/>
              <a:defRPr sz="1400" i="0">
                <a:solidFill>
                  <a:schemeClr val="accent2"/>
                </a:solidFill>
                <a:latin typeface="+mn-lt"/>
              </a:defRPr>
            </a:lvl2pPr>
            <a:lvl3pPr>
              <a:defRPr sz="1400" i="0">
                <a:solidFill>
                  <a:schemeClr val="accent2"/>
                </a:solidFill>
                <a:latin typeface="+mn-lt"/>
              </a:defRPr>
            </a:lvl3pPr>
            <a:lvl4pPr marL="114300" indent="0">
              <a:buNone/>
              <a:defRPr sz="1400" i="0">
                <a:solidFill>
                  <a:schemeClr val="accent2"/>
                </a:solidFill>
                <a:latin typeface="+mn-lt"/>
              </a:defRPr>
            </a:lvl4pPr>
            <a:lvl5pPr>
              <a:defRPr sz="1400" i="0">
                <a:solidFill>
                  <a:schemeClr val="accent2"/>
                </a:solidFill>
                <a:latin typeface="+mn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8F56B8-1C77-4279-8E9A-EC435DFE1ED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24955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9000"/>
    </mc:Choice>
    <mc:Fallback xmlns="">
      <p:transition spd="slow"/>
    </mc:Fallback>
  </mc:AlternateContent>
  <p:hf hdr="0" ftr="0" dt="0"/>
</p:sldLayout>
</file>

<file path=ppt/slideLayouts/slideLayout20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ideo Only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0" y="-419100"/>
            <a:ext cx="9144000" cy="32226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Acer Foco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cer Foco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cer Foco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cer Foco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cer Foco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cer Foco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cer Foco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cer Foco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cer Foco" pitchFamily="34" charset="0"/>
              </a:defRPr>
            </a:lvl9pPr>
          </a:lstStyle>
          <a:p>
            <a:pPr algn="ctr">
              <a:defRPr/>
            </a:pPr>
            <a:r>
              <a:rPr lang="en-US" altLang="en-US" sz="1500">
                <a:solidFill>
                  <a:srgbClr val="000000"/>
                </a:solidFill>
              </a:rPr>
              <a:t>VIDEO SHOULD PLACE ON BLACK BACKGROUND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514350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2000"/>
              </a:spcBef>
              <a:defRPr sz="3600" i="1">
                <a:solidFill>
                  <a:schemeClr val="accent2"/>
                </a:solidFill>
                <a:latin typeface="+mj-lt"/>
              </a:defRPr>
            </a:lvl1pPr>
            <a:lvl2pPr marL="228600" indent="-228600">
              <a:spcBef>
                <a:spcPts val="800"/>
              </a:spcBef>
              <a:buFont typeface="Acer Foco Light" pitchFamily="34" charset="0"/>
              <a:buChar char="—"/>
              <a:defRPr sz="1400" i="0">
                <a:solidFill>
                  <a:schemeClr val="accent2"/>
                </a:solidFill>
                <a:latin typeface="+mn-lt"/>
              </a:defRPr>
            </a:lvl2pPr>
            <a:lvl3pPr>
              <a:defRPr sz="1400" i="0">
                <a:solidFill>
                  <a:schemeClr val="accent2"/>
                </a:solidFill>
                <a:latin typeface="+mn-lt"/>
              </a:defRPr>
            </a:lvl3pPr>
            <a:lvl4pPr marL="114300" indent="0" algn="ctr">
              <a:buNone/>
              <a:defRPr sz="1400" i="0" baseline="0">
                <a:solidFill>
                  <a:schemeClr val="accent2"/>
                </a:solidFill>
                <a:latin typeface="+mn-lt"/>
              </a:defRPr>
            </a:lvl4pPr>
            <a:lvl5pPr>
              <a:defRPr sz="1400" i="0">
                <a:solidFill>
                  <a:schemeClr val="accent2"/>
                </a:solidFill>
                <a:latin typeface="+mn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29740815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9000"/>
    </mc:Choice>
    <mc:Fallback xmlns="">
      <p:transition spd="slow"/>
    </mc:Fallback>
  </mc:AlternateContent>
  <p:hf hdr="0" ftr="0" dt="0"/>
</p:sldLayout>
</file>

<file path=ppt/slideLayouts/slideLayout20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tatement/Quote+Acer Green BG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61950" y="4859338"/>
            <a:ext cx="730250" cy="92075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50" dirty="0">
                <a:solidFill>
                  <a:srgbClr val="FFFFFF"/>
                </a:solidFill>
                <a:latin typeface="Acer Foco"/>
                <a:cs typeface="Acer Foco"/>
              </a:rPr>
              <a:t>ACER CONFIDENTIAL</a:t>
            </a:r>
          </a:p>
        </p:txBody>
      </p:sp>
      <p:sp>
        <p:nvSpPr>
          <p:cNvPr id="15" name="Title 1"/>
          <p:cNvSpPr>
            <a:spLocks noGrp="1"/>
          </p:cNvSpPr>
          <p:nvPr>
            <p:ph type="ctrTitle"/>
          </p:nvPr>
        </p:nvSpPr>
        <p:spPr>
          <a:xfrm>
            <a:off x="365125" y="1403062"/>
            <a:ext cx="8412163" cy="1632861"/>
          </a:xfrm>
        </p:spPr>
        <p:txBody>
          <a:bodyPr anchor="b"/>
          <a:lstStyle>
            <a:lvl1pPr algn="ctr">
              <a:lnSpc>
                <a:spcPct val="75000"/>
              </a:lnSpc>
              <a:defRPr sz="5200" b="0" i="0" baseline="0">
                <a:solidFill>
                  <a:schemeClr val="bg1"/>
                </a:solidFill>
                <a:latin typeface="Acer Foco Black"/>
                <a:cs typeface="Acer Foco Black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6" name="Subtitle 2"/>
          <p:cNvSpPr>
            <a:spLocks noGrp="1"/>
          </p:cNvSpPr>
          <p:nvPr>
            <p:ph type="subTitle" idx="1"/>
          </p:nvPr>
        </p:nvSpPr>
        <p:spPr>
          <a:xfrm>
            <a:off x="365125" y="3041128"/>
            <a:ext cx="8412163" cy="678166"/>
          </a:xfrm>
        </p:spPr>
        <p:txBody>
          <a:bodyPr/>
          <a:lstStyle>
            <a:lvl1pPr marL="0" indent="0" algn="ctr">
              <a:buNone/>
              <a:defRPr sz="1500" b="0" i="0" baseline="0">
                <a:solidFill>
                  <a:schemeClr val="bg1"/>
                </a:solidFill>
                <a:latin typeface="Acer Foco"/>
                <a:cs typeface="Acer Foco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EF1A813A-8F1C-4F93-BB79-4A0BF91A5AF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2303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9000"/>
    </mc:Choice>
    <mc:Fallback xmlns="">
      <p:transition spd="slow"/>
    </mc:Fallback>
  </mc:AlternateContent>
  <p:hf hdr="0" ftr="0" dt="0"/>
</p:sldLayout>
</file>

<file path=ppt/slideLayouts/slideLayout20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tatement/Quote+White B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ctrTitle"/>
          </p:nvPr>
        </p:nvSpPr>
        <p:spPr>
          <a:xfrm>
            <a:off x="365125" y="1403062"/>
            <a:ext cx="8412163" cy="1632861"/>
          </a:xfrm>
        </p:spPr>
        <p:txBody>
          <a:bodyPr anchor="b"/>
          <a:lstStyle>
            <a:lvl1pPr algn="ctr">
              <a:lnSpc>
                <a:spcPct val="75000"/>
              </a:lnSpc>
              <a:defRPr sz="5200" b="0" i="0" baseline="0">
                <a:solidFill>
                  <a:schemeClr val="accent1"/>
                </a:solidFill>
                <a:latin typeface="Acer Foco Black"/>
                <a:cs typeface="Acer Foco Black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365125" y="3041128"/>
            <a:ext cx="8412163" cy="678166"/>
          </a:xfrm>
        </p:spPr>
        <p:txBody>
          <a:bodyPr/>
          <a:lstStyle>
            <a:lvl1pPr marL="0" indent="0" algn="ctr">
              <a:buNone/>
              <a:defRPr sz="1500" b="0" i="0" baseline="0">
                <a:solidFill>
                  <a:srgbClr val="89898B"/>
                </a:solidFill>
                <a:latin typeface="Acer Foco"/>
                <a:cs typeface="Acer Foco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0AA036-346B-4553-8E7D-157E3E8160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54209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9000"/>
    </mc:Choice>
    <mc:Fallback xmlns="">
      <p:transition spd="slow"/>
    </mc:Fallback>
  </mc:AlternateContent>
  <p:hf hdr="0" ftr="0" dt="0"/>
</p:sldLayout>
</file>

<file path=ppt/slideLayouts/slideLayout20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tatement/Quote+Media B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9144000" cy="5143500"/>
          </a:xfrm>
        </p:spPr>
        <p:txBody>
          <a:bodyPr rtlCol="0">
            <a:noAutofit/>
          </a:bodyPr>
          <a:lstStyle/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13" name="Title 1"/>
          <p:cNvSpPr>
            <a:spLocks noGrp="1"/>
          </p:cNvSpPr>
          <p:nvPr>
            <p:ph type="ctrTitle"/>
          </p:nvPr>
        </p:nvSpPr>
        <p:spPr>
          <a:xfrm>
            <a:off x="365125" y="1403062"/>
            <a:ext cx="8412163" cy="1632861"/>
          </a:xfrm>
        </p:spPr>
        <p:txBody>
          <a:bodyPr anchor="b"/>
          <a:lstStyle>
            <a:lvl1pPr marL="0" marR="0" indent="0" algn="ctr" defTabSz="914400" rtl="0" eaLnBrk="1" fontAlgn="auto" latinLnBrk="0" hangingPunct="1">
              <a:lnSpc>
                <a:spcPct val="75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200" b="0" i="0" baseline="0">
                <a:solidFill>
                  <a:schemeClr val="tx1"/>
                </a:solidFill>
                <a:latin typeface="Acer Foco Black"/>
                <a:cs typeface="Acer Foco Black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365125" y="3041128"/>
            <a:ext cx="8412163" cy="678166"/>
          </a:xfrm>
        </p:spPr>
        <p:txBody>
          <a:bodyPr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200"/>
              </a:spcAft>
              <a:buClrTx/>
              <a:buSzTx/>
              <a:buFont typeface="Arial" pitchFamily="34" charset="0"/>
              <a:buNone/>
              <a:tabLst/>
              <a:defRPr sz="1500" b="0" i="0" baseline="0">
                <a:solidFill>
                  <a:schemeClr val="tx1"/>
                </a:solidFill>
                <a:latin typeface="Acer Foco"/>
                <a:cs typeface="Acer Foco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8E3840-F737-493E-952A-3F26F14E230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8052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9000"/>
    </mc:Choice>
    <mc:Fallback xmlns="">
      <p:transition spd="slow"/>
    </mc:Fallback>
  </mc:AlternateContent>
  <p:hf hdr="0" ftr="0" dt="0"/>
</p:sldLayout>
</file>

<file path=ppt/slideLayouts/slideLayout20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Long Statement/Quote+Acer Green BG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61950" y="4859338"/>
            <a:ext cx="730250" cy="92075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50" dirty="0">
                <a:solidFill>
                  <a:srgbClr val="FFFFFF"/>
                </a:solidFill>
                <a:latin typeface="Acer Foco"/>
                <a:cs typeface="Acer Foco"/>
              </a:rPr>
              <a:t>ACER CONFIDENTIAL</a:t>
            </a:r>
          </a:p>
        </p:txBody>
      </p:sp>
      <p:sp>
        <p:nvSpPr>
          <p:cNvPr id="15" name="Title 1"/>
          <p:cNvSpPr>
            <a:spLocks noGrp="1"/>
          </p:cNvSpPr>
          <p:nvPr>
            <p:ph type="ctrTitle"/>
          </p:nvPr>
        </p:nvSpPr>
        <p:spPr>
          <a:xfrm>
            <a:off x="365125" y="1263958"/>
            <a:ext cx="8412163" cy="1632861"/>
          </a:xfrm>
        </p:spPr>
        <p:txBody>
          <a:bodyPr anchor="b"/>
          <a:lstStyle>
            <a:lvl1pPr algn="ctr">
              <a:lnSpc>
                <a:spcPct val="75000"/>
              </a:lnSpc>
              <a:defRPr sz="4000" b="0" i="0" baseline="0">
                <a:solidFill>
                  <a:schemeClr val="bg1"/>
                </a:solidFill>
                <a:latin typeface="Acer Foco Black"/>
                <a:cs typeface="Acer Foco Black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6" name="Subtitle 2"/>
          <p:cNvSpPr>
            <a:spLocks noGrp="1"/>
          </p:cNvSpPr>
          <p:nvPr>
            <p:ph type="subTitle" idx="1"/>
          </p:nvPr>
        </p:nvSpPr>
        <p:spPr>
          <a:xfrm>
            <a:off x="365125" y="2902024"/>
            <a:ext cx="8412163" cy="678166"/>
          </a:xfrm>
        </p:spPr>
        <p:txBody>
          <a:bodyPr/>
          <a:lstStyle>
            <a:lvl1pPr marL="0" indent="0" algn="ctr">
              <a:buNone/>
              <a:defRPr sz="1500" b="0" i="0" baseline="0">
                <a:solidFill>
                  <a:schemeClr val="bg1"/>
                </a:solidFill>
                <a:latin typeface="Acer Foco"/>
                <a:cs typeface="Acer Foco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047ABFBC-A1FF-4B42-9220-FC88036F2E3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1533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9000"/>
    </mc:Choice>
    <mc:Fallback xmlns="">
      <p:transition spd="slow"/>
    </mc:Fallback>
  </mc:AlternateContent>
  <p:hf hdr="0" ftr="0" dt="0"/>
</p:sldLayout>
</file>

<file path=ppt/slideLayouts/slideLayout20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ong Statement/Quote+White B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5125" y="1263958"/>
            <a:ext cx="8412163" cy="1632861"/>
          </a:xfrm>
        </p:spPr>
        <p:txBody>
          <a:bodyPr anchor="b"/>
          <a:lstStyle>
            <a:lvl1pPr algn="ctr">
              <a:lnSpc>
                <a:spcPct val="75000"/>
              </a:lnSpc>
              <a:defRPr sz="4000" b="0" i="0" baseline="0">
                <a:solidFill>
                  <a:schemeClr val="accent1"/>
                </a:solidFill>
                <a:latin typeface="Acer Foco Black"/>
                <a:cs typeface="Acer Foco Black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5125" y="2902024"/>
            <a:ext cx="8412163" cy="678166"/>
          </a:xfrm>
        </p:spPr>
        <p:txBody>
          <a:bodyPr/>
          <a:lstStyle>
            <a:lvl1pPr marL="0" indent="0" algn="ctr">
              <a:buNone/>
              <a:defRPr sz="1500" b="0" i="0" baseline="0">
                <a:solidFill>
                  <a:srgbClr val="89898B"/>
                </a:solidFill>
                <a:latin typeface="Acer Foco"/>
                <a:cs typeface="Acer Foco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06475F-EF64-4F81-B1B6-7C7B1FD4420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2783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9000"/>
    </mc:Choice>
    <mc:Fallback xmlns="">
      <p:transition spd="slow"/>
    </mc:Fallback>
  </mc:AlternateContent>
  <p:hf hdr="0" ftr="0" dt="0"/>
</p:sldLayout>
</file>

<file path=ppt/slideLayouts/slideLayout20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ong Statement/Quote+Media B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9144000" cy="5143500"/>
          </a:xfrm>
        </p:spPr>
        <p:txBody>
          <a:bodyPr rtlCol="0">
            <a:noAutofit/>
          </a:bodyPr>
          <a:lstStyle/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5125" y="1263958"/>
            <a:ext cx="8412163" cy="1632861"/>
          </a:xfrm>
        </p:spPr>
        <p:txBody>
          <a:bodyPr anchor="b"/>
          <a:lstStyle>
            <a:lvl1pPr algn="ctr">
              <a:lnSpc>
                <a:spcPct val="75000"/>
              </a:lnSpc>
              <a:defRPr sz="4000" b="0" i="0" baseline="0">
                <a:solidFill>
                  <a:srgbClr val="000000"/>
                </a:solidFill>
                <a:latin typeface="Acer Foco Black"/>
                <a:cs typeface="Acer Foco Black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5125" y="2902024"/>
            <a:ext cx="8412163" cy="678166"/>
          </a:xfrm>
        </p:spPr>
        <p:txBody>
          <a:bodyPr/>
          <a:lstStyle>
            <a:lvl1pPr marL="0" indent="0" algn="ctr">
              <a:buNone/>
              <a:defRPr sz="1500" b="0" i="0" baseline="0">
                <a:solidFill>
                  <a:schemeClr val="tx1"/>
                </a:solidFill>
                <a:latin typeface="Acer Foco"/>
                <a:cs typeface="Acer Foco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EB2286-64E5-4E4D-A434-0BB45316E9E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13321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9000"/>
    </mc:Choice>
    <mc:Fallback xmlns="">
      <p:transition spd="slow"/>
    </mc:Fallback>
  </mc:AlternateContent>
  <p:hf hdr="0" ftr="0" dt="0"/>
</p:sldLayout>
</file>

<file path=ppt/slideLayouts/slideLayout20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ection Two Line Titl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61950" y="4859338"/>
            <a:ext cx="730250" cy="92075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50" dirty="0">
                <a:solidFill>
                  <a:srgbClr val="FFFFFF"/>
                </a:solidFill>
                <a:latin typeface="Acer Foco"/>
                <a:cs typeface="Acer Foco"/>
              </a:rPr>
              <a:t>ACER CONFIDENTIAL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5123" y="351667"/>
            <a:ext cx="8406273" cy="862389"/>
          </a:xfrm>
        </p:spPr>
        <p:txBody>
          <a:bodyPr anchor="b"/>
          <a:lstStyle>
            <a:lvl1pPr>
              <a:lnSpc>
                <a:spcPct val="80000"/>
              </a:lnSpc>
              <a:defRPr sz="3600" i="0" cap="none" baseline="0">
                <a:solidFill>
                  <a:srgbClr val="FFFFFF"/>
                </a:solidFill>
                <a:latin typeface="Acer Foco"/>
                <a:cs typeface="Acer Foco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077" y="1272937"/>
            <a:ext cx="8412319" cy="750749"/>
          </a:xfrm>
        </p:spPr>
        <p:txBody>
          <a:bodyPr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7CD6C98F-965D-4E48-AFA5-74A32A054E9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979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9000"/>
    </mc:Choice>
    <mc:Fallback xmlns="">
      <p:transition spd="slow"/>
    </mc:Fallback>
  </mc:AlternateContent>
  <p:hf hdr="0" ftr="0" dt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Dark Statement/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5134" y="315914"/>
            <a:ext cx="8412163" cy="43608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2000"/>
              </a:spcBef>
              <a:defRPr sz="3600" i="1">
                <a:solidFill>
                  <a:schemeClr val="bg1"/>
                </a:solidFill>
                <a:latin typeface="+mj-lt"/>
              </a:defRPr>
            </a:lvl1pPr>
            <a:lvl2pPr marL="233340" indent="-233340">
              <a:spcBef>
                <a:spcPts val="800"/>
              </a:spcBef>
              <a:buFont typeface="Acer Foco Light" pitchFamily="34" charset="0"/>
              <a:buChar char="—"/>
              <a:defRPr sz="1400" i="0">
                <a:solidFill>
                  <a:schemeClr val="bg1"/>
                </a:solidFill>
                <a:latin typeface="+mn-lt"/>
              </a:defRPr>
            </a:lvl2pPr>
            <a:lvl3pPr>
              <a:defRPr sz="1400" i="0">
                <a:solidFill>
                  <a:schemeClr val="bg1"/>
                </a:solidFill>
                <a:latin typeface="+mn-lt"/>
              </a:defRPr>
            </a:lvl3pPr>
            <a:lvl4pPr>
              <a:defRPr sz="1400" i="0">
                <a:solidFill>
                  <a:schemeClr val="bg1"/>
                </a:solidFill>
                <a:latin typeface="+mn-lt"/>
              </a:defRPr>
            </a:lvl4pPr>
            <a:lvl5pPr>
              <a:defRPr sz="1400" i="0">
                <a:solidFill>
                  <a:schemeClr val="bg1"/>
                </a:solidFill>
                <a:latin typeface="+mn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2560638" y="4865688"/>
            <a:ext cx="4030662" cy="136525"/>
          </a:xfrm>
          <a:prstGeom prst="rect">
            <a:avLst/>
          </a:prstGeom>
        </p:spPr>
        <p:txBody>
          <a:bodyPr lIns="91438" tIns="45719" rIns="91438" bIns="45719"/>
          <a:lstStyle>
            <a:lvl1pPr>
              <a:defRPr>
                <a:solidFill>
                  <a:prstClr val="white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/>
              <a:t>Presentation Title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white"/>
                </a:solidFill>
              </a:defRPr>
            </a:lvl1pPr>
          </a:lstStyle>
          <a:p>
            <a:pPr>
              <a:defRPr/>
            </a:pPr>
            <a:fld id="{59564AED-7CF6-4CE9-B4E4-C9069FCE59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99284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9000"/>
    </mc:Choice>
    <mc:Fallback xmlns="">
      <p:transition spd="slow"/>
    </mc:Fallback>
  </mc:AlternateContent>
</p:sldLayout>
</file>

<file path=ppt/slideLayouts/slideLayout2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ection one Line Titl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61950" y="4859338"/>
            <a:ext cx="730250" cy="92075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50" dirty="0">
                <a:solidFill>
                  <a:srgbClr val="FFFFFF"/>
                </a:solidFill>
                <a:latin typeface="Acer Foco"/>
                <a:cs typeface="Acer Foco"/>
              </a:rPr>
              <a:t>ACER CONFIDENTIAL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5123" y="283467"/>
            <a:ext cx="8426013" cy="488368"/>
          </a:xfrm>
        </p:spPr>
        <p:txBody>
          <a:bodyPr anchor="b"/>
          <a:lstStyle>
            <a:lvl1pPr>
              <a:lnSpc>
                <a:spcPct val="80000"/>
              </a:lnSpc>
              <a:defRPr sz="3600" i="0" cap="none" baseline="0">
                <a:solidFill>
                  <a:srgbClr val="FFFFFF"/>
                </a:solidFill>
                <a:latin typeface="Acer Foco"/>
                <a:cs typeface="Acer Foco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078" y="830716"/>
            <a:ext cx="8451800" cy="750749"/>
          </a:xfrm>
        </p:spPr>
        <p:txBody>
          <a:bodyPr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2F396894-EB84-4A23-B78C-ACC3A37D473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66043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9000"/>
    </mc:Choice>
    <mc:Fallback xmlns="">
      <p:transition spd="slow"/>
    </mc:Fallback>
  </mc:AlternateContent>
  <p:hf hdr="0" ftr="0" dt="0"/>
</p:sldLayout>
</file>

<file path=ppt/slideLayouts/slideLayout2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D8CB3B-0CDE-41F9-978D-199F5E2E315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23606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9000"/>
    </mc:Choice>
    <mc:Fallback xmlns="">
      <p:transition spd="slow"/>
    </mc:Fallback>
  </mc:AlternateContent>
</p:sldLayout>
</file>

<file path=ppt/slideLayouts/slideLayout2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B57EF1-EA08-4BE5-8E4B-78426E9074A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6060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9000"/>
    </mc:Choice>
    <mc:Fallback xmlns="">
      <p:transition spd="slow"/>
    </mc:Fallback>
  </mc:AlternateContent>
  <p:hf hdr="0" ftr="0" dt="0"/>
</p:sldLayout>
</file>

<file path=ppt/slideLayouts/slideLayout2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Blank-Acer Green 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1950" y="4859338"/>
            <a:ext cx="730250" cy="92075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50" dirty="0">
                <a:solidFill>
                  <a:srgbClr val="FFFFFF"/>
                </a:solidFill>
                <a:latin typeface="Acer Foco"/>
                <a:cs typeface="Acer Foco"/>
              </a:rPr>
              <a:t>ACER CONFIDENTIAL</a:t>
            </a:r>
          </a:p>
        </p:txBody>
      </p:sp>
      <p:sp>
        <p:nvSpPr>
          <p:cNvPr id="3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69AE2975-2D48-4B35-8117-7BD26507CE0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18072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9000"/>
    </mc:Choice>
    <mc:Fallback xmlns="">
      <p:transition spd="slow"/>
    </mc:Fallback>
  </mc:AlternateContent>
  <p:hf hdr="0" ftr="0" dt="0"/>
</p:sldLayout>
</file>

<file path=ppt/slideLayouts/slideLayout2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los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365125" y="1655763"/>
            <a:ext cx="2046288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cer Foco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cer Foco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cer Foco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cer Foco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cer Foco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cer Foco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cer Foco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cer Foco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cer Foco" pitchFamily="34" charset="0"/>
              </a:defRPr>
            </a:lvl9pPr>
          </a:lstStyle>
          <a:p>
            <a:pPr>
              <a:lnSpc>
                <a:spcPct val="90000"/>
              </a:lnSpc>
              <a:defRPr/>
            </a:pPr>
            <a:r>
              <a:rPr lang="en-US" altLang="en-US" sz="3600">
                <a:solidFill>
                  <a:srgbClr val="FFFFFF"/>
                </a:solidFill>
                <a:latin typeface="Acer Foco Black" pitchFamily="34" charset="0"/>
              </a:rPr>
              <a:t>Thank you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61950" y="4859338"/>
            <a:ext cx="730250" cy="92075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50" dirty="0">
                <a:solidFill>
                  <a:srgbClr val="89898B"/>
                </a:solidFill>
                <a:latin typeface="Acer Foco"/>
                <a:cs typeface="Acer Foco"/>
              </a:rPr>
              <a:t>ACER CONFIDENTIAL</a:t>
            </a:r>
          </a:p>
        </p:txBody>
      </p:sp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365125" y="2006821"/>
            <a:ext cx="8412163" cy="1132904"/>
          </a:xfrm>
        </p:spPr>
        <p:txBody>
          <a:bodyPr anchor="ctr"/>
          <a:lstStyle>
            <a:lvl1pPr algn="ctr">
              <a:defRPr sz="5800" b="0" i="0" baseline="0">
                <a:solidFill>
                  <a:schemeClr val="accent1"/>
                </a:solidFill>
                <a:latin typeface="Acer Foco Black"/>
                <a:cs typeface="Acer Foco Black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63C094-41F0-4BB8-998F-9537BA04B05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6493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9000"/>
    </mc:Choice>
    <mc:Fallback xmlns="">
      <p:transition spd="slow"/>
    </mc:Fallback>
  </mc:AlternateContent>
  <p:hf hdr="0" ftr="0" dt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\\.psf\Home\Desktop\AcerPlaybookfooter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5500" y="4672013"/>
            <a:ext cx="4508500" cy="471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49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125" y="327025"/>
            <a:ext cx="1463675" cy="493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Subtitle 2"/>
          <p:cNvSpPr>
            <a:spLocks noGrp="1"/>
          </p:cNvSpPr>
          <p:nvPr>
            <p:ph type="subTitle" idx="1"/>
          </p:nvPr>
        </p:nvSpPr>
        <p:spPr>
          <a:xfrm>
            <a:off x="365125" y="4261106"/>
            <a:ext cx="3657600" cy="366039"/>
          </a:xfrm>
        </p:spPr>
        <p:txBody>
          <a:bodyPr/>
          <a:lstStyle>
            <a:lvl1pPr>
              <a:defRPr sz="1200">
                <a:solidFill>
                  <a:schemeClr val="tx2"/>
                </a:solidFill>
                <a:latin typeface="+mn-lt"/>
              </a:defRPr>
            </a:lvl1pPr>
          </a:lstStyle>
          <a:p>
            <a:endParaRPr lang="en-US" altLang="zh-TW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0"/>
          </p:nvPr>
        </p:nvSpPr>
        <p:spPr>
          <a:xfrm>
            <a:off x="365125" y="4651375"/>
            <a:ext cx="3657600" cy="136525"/>
          </a:xfrm>
          <a:prstGeom prst="rect">
            <a:avLst/>
          </a:prstGeom>
        </p:spPr>
        <p:txBody>
          <a:bodyPr lIns="91438" tIns="45719" rIns="91438" bIns="45719"/>
          <a:lstStyle>
            <a:lvl1pPr algn="l">
              <a:defRPr sz="900" cap="all" baseline="0">
                <a:solidFill>
                  <a:srgbClr val="5E6A71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/>
              <a:t>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3037924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9000"/>
    </mc:Choice>
    <mc:Fallback xmlns="">
      <p:transition spd="slow"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 userDrawn="1"/>
        </p:nvSpPr>
        <p:spPr bwMode="auto">
          <a:xfrm>
            <a:off x="361950" y="4859338"/>
            <a:ext cx="792163" cy="96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cer Foco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cer Foco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cer Foco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cer Foco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cer Foco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cer Foco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cer Foco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cer Foco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cer Foco" pitchFamily="34" charset="0"/>
              </a:defRPr>
            </a:lvl9pPr>
          </a:lstStyle>
          <a:p>
            <a:pPr>
              <a:lnSpc>
                <a:spcPct val="90000"/>
              </a:lnSpc>
              <a:defRPr/>
            </a:pPr>
            <a:r>
              <a:rPr lang="en-US" altLang="en-US" sz="700">
                <a:solidFill>
                  <a:srgbClr val="89898B"/>
                </a:solidFill>
                <a:ea typeface="Acer Foco" pitchFamily="34" charset="0"/>
                <a:cs typeface="Acer Foco" pitchFamily="34" charset="0"/>
              </a:rPr>
              <a:t>ACER CONFIDENTIAL</a:t>
            </a:r>
          </a:p>
        </p:txBody>
      </p:sp>
      <p:pic>
        <p:nvPicPr>
          <p:cNvPr id="5" name="Picture 7" descr="acer_logo_rgb-01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075" y="250825"/>
            <a:ext cx="1377950" cy="404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5126" y="2357214"/>
            <a:ext cx="8412163" cy="2098513"/>
          </a:xfrm>
        </p:spPr>
        <p:txBody>
          <a:bodyPr anchor="b"/>
          <a:lstStyle>
            <a:lvl1pPr>
              <a:lnSpc>
                <a:spcPct val="75000"/>
              </a:lnSpc>
              <a:tabLst>
                <a:tab pos="3086023" algn="l"/>
              </a:tabLst>
              <a:defRPr sz="5200" b="0" i="0" cap="all" baseline="0">
                <a:solidFill>
                  <a:schemeClr val="accent1"/>
                </a:solidFill>
                <a:latin typeface="Acer Foco Black"/>
                <a:cs typeface="Acer Foco Black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7" name="Subtitle 2"/>
          <p:cNvSpPr>
            <a:spLocks noGrp="1"/>
          </p:cNvSpPr>
          <p:nvPr>
            <p:ph type="subTitle" idx="1"/>
          </p:nvPr>
        </p:nvSpPr>
        <p:spPr>
          <a:xfrm>
            <a:off x="365126" y="4433991"/>
            <a:ext cx="8412163" cy="297182"/>
          </a:xfrm>
        </p:spPr>
        <p:txBody>
          <a:bodyPr/>
          <a:lstStyle>
            <a:lvl1pPr marL="0" indent="0" algn="l">
              <a:buNone/>
              <a:defRPr sz="1600" b="0" i="0" baseline="0">
                <a:solidFill>
                  <a:schemeClr val="tx2"/>
                </a:solidFill>
                <a:latin typeface="Acer Foco"/>
                <a:cs typeface="Acer Foco"/>
              </a:defRPr>
            </a:lvl1pPr>
            <a:lvl2pPr marL="457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2943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9000"/>
    </mc:Choice>
    <mc:Fallback xmlns="">
      <p:transition spd="slow"/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+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u="none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364480" y="962493"/>
            <a:ext cx="8417178" cy="362216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AB5ABA-B037-4DF4-A46F-C9EF366BE80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0516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9000"/>
    </mc:Choice>
    <mc:Fallback xmlns="">
      <p:transition spd="slow"/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+Two Colume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7"/>
          </p:nvPr>
        </p:nvSpPr>
        <p:spPr>
          <a:xfrm>
            <a:off x="364481" y="962959"/>
            <a:ext cx="4100383" cy="36274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quarter" idx="18"/>
          </p:nvPr>
        </p:nvSpPr>
        <p:spPr>
          <a:xfrm>
            <a:off x="4686970" y="962959"/>
            <a:ext cx="4088993" cy="36274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A836BA-9146-4B44-AB81-9CADCE147DA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0642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9000"/>
    </mc:Choice>
    <mc:Fallback xmlns="">
      <p:transition spd="slow"/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+Contents+Me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9871" y="297770"/>
            <a:ext cx="4091177" cy="500519"/>
          </a:xfrm>
        </p:spPr>
        <p:txBody>
          <a:bodyPr/>
          <a:lstStyle>
            <a:lvl1pPr>
              <a:defRPr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7"/>
          </p:nvPr>
        </p:nvSpPr>
        <p:spPr>
          <a:xfrm>
            <a:off x="4572000" y="0"/>
            <a:ext cx="4572000" cy="5143500"/>
          </a:xfrm>
        </p:spPr>
        <p:txBody>
          <a:bodyPr rtlCol="0">
            <a:noAutofit/>
          </a:bodyPr>
          <a:lstStyle/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quarter" idx="18"/>
          </p:nvPr>
        </p:nvSpPr>
        <p:spPr>
          <a:xfrm>
            <a:off x="364481" y="962959"/>
            <a:ext cx="4100383" cy="36274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F1DEB-EA03-48D6-B5C4-E13417A837A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18435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9000"/>
    </mc:Choice>
    <mc:Fallback xmlns="">
      <p:transition spd="slow"/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+Media+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359872" y="297770"/>
            <a:ext cx="8424686" cy="50051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quarter" idx="18"/>
          </p:nvPr>
        </p:nvSpPr>
        <p:spPr>
          <a:xfrm>
            <a:off x="4686970" y="962959"/>
            <a:ext cx="4088993" cy="36274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669599-C8D7-41E2-A0C0-2FF3EA6D1C8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80004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9000"/>
    </mc:Choice>
    <mc:Fallback xmlns="">
      <p:transition spd="slow"/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+Me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" y="0"/>
            <a:ext cx="9144000" cy="514350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2000"/>
              </a:spcBef>
              <a:defRPr sz="3600" i="1">
                <a:solidFill>
                  <a:schemeClr val="accent2"/>
                </a:solidFill>
                <a:latin typeface="+mj-lt"/>
              </a:defRPr>
            </a:lvl1pPr>
            <a:lvl2pPr marL="228594" indent="-228594">
              <a:spcBef>
                <a:spcPts val="800"/>
              </a:spcBef>
              <a:buFont typeface="Acer Foco Light" pitchFamily="34" charset="0"/>
              <a:buChar char="—"/>
              <a:defRPr sz="1400" i="0">
                <a:solidFill>
                  <a:schemeClr val="accent2"/>
                </a:solidFill>
                <a:latin typeface="+mn-lt"/>
              </a:defRPr>
            </a:lvl2pPr>
            <a:lvl3pPr>
              <a:defRPr sz="1400" i="0">
                <a:solidFill>
                  <a:schemeClr val="accent2"/>
                </a:solidFill>
                <a:latin typeface="+mn-lt"/>
              </a:defRPr>
            </a:lvl3pPr>
            <a:lvl4pPr>
              <a:defRPr sz="1400" i="0">
                <a:solidFill>
                  <a:schemeClr val="accent2"/>
                </a:solidFill>
                <a:latin typeface="+mn-lt"/>
              </a:defRPr>
            </a:lvl4pPr>
            <a:lvl5pPr>
              <a:defRPr sz="1400" i="0">
                <a:solidFill>
                  <a:schemeClr val="accent2"/>
                </a:solidFill>
                <a:latin typeface="+mn-lt"/>
              </a:defRPr>
            </a:lvl5pPr>
          </a:lstStyle>
          <a:p>
            <a:pPr lvl="0"/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59871" y="297770"/>
            <a:ext cx="8411526" cy="50051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A4A7A6-1259-4F3C-8396-557736BFAFE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8225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9000"/>
    </mc:Choice>
    <mc:Fallback xmlns="">
      <p:transition spd="slow"/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edia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514350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2000"/>
              </a:spcBef>
              <a:defRPr sz="3600" i="1">
                <a:solidFill>
                  <a:schemeClr val="accent2"/>
                </a:solidFill>
                <a:latin typeface="+mj-lt"/>
              </a:defRPr>
            </a:lvl1pPr>
            <a:lvl2pPr marL="228594" indent="-228594">
              <a:spcBef>
                <a:spcPts val="800"/>
              </a:spcBef>
              <a:buFont typeface="Acer Foco Light" pitchFamily="34" charset="0"/>
              <a:buChar char="—"/>
              <a:defRPr sz="1400" i="0">
                <a:solidFill>
                  <a:schemeClr val="accent2"/>
                </a:solidFill>
                <a:latin typeface="+mn-lt"/>
              </a:defRPr>
            </a:lvl2pPr>
            <a:lvl3pPr>
              <a:defRPr sz="1400" i="0">
                <a:solidFill>
                  <a:schemeClr val="accent2"/>
                </a:solidFill>
                <a:latin typeface="+mn-lt"/>
              </a:defRPr>
            </a:lvl3pPr>
            <a:lvl4pPr marL="114297" indent="0">
              <a:buNone/>
              <a:defRPr sz="1400" i="0">
                <a:solidFill>
                  <a:schemeClr val="accent2"/>
                </a:solidFill>
                <a:latin typeface="+mn-lt"/>
              </a:defRPr>
            </a:lvl4pPr>
            <a:lvl5pPr>
              <a:defRPr sz="1400" i="0">
                <a:solidFill>
                  <a:schemeClr val="accent2"/>
                </a:solidFill>
                <a:latin typeface="+mn-lt"/>
              </a:defRPr>
            </a:lvl5pPr>
          </a:lstStyle>
          <a:p>
            <a:pPr lvl="3"/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AF60A0-9425-4F5A-A01A-5185F74C9A0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548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9000"/>
    </mc:Choice>
    <mc:Fallback xmlns=""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+Two Colume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7"/>
          </p:nvPr>
        </p:nvSpPr>
        <p:spPr>
          <a:xfrm>
            <a:off x="364482" y="962960"/>
            <a:ext cx="4100383" cy="36274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quarter" idx="18"/>
          </p:nvPr>
        </p:nvSpPr>
        <p:spPr>
          <a:xfrm>
            <a:off x="4686972" y="962960"/>
            <a:ext cx="4088993" cy="36274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Slide Number Placeholder 12"/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B70166D5-EC81-4F76-829C-2C1FA426174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08740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9000"/>
    </mc:Choice>
    <mc:Fallback xmlns="">
      <p:transition spd="slow"/>
    </mc:Fallback>
  </mc:AlternateContent>
  <p:hf hdr="0" ftr="0" dt="0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o Only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>
            <a:spLocks noChangeArrowheads="1"/>
          </p:cNvSpPr>
          <p:nvPr userDrawn="1"/>
        </p:nvSpPr>
        <p:spPr bwMode="auto">
          <a:xfrm>
            <a:off x="0" y="-419100"/>
            <a:ext cx="9144000" cy="32226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8" tIns="45719" rIns="91438" bIns="45719" anchor="ctr">
            <a:spAutoFit/>
          </a:bodyPr>
          <a:lstStyle>
            <a:lvl1pPr>
              <a:defRPr>
                <a:solidFill>
                  <a:schemeClr val="tx1"/>
                </a:solidFill>
                <a:latin typeface="Acer Foco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cer Foco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cer Foco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cer Foco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cer Foco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cer Foco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cer Foco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cer Foco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cer Foco" pitchFamily="34" charset="0"/>
              </a:defRPr>
            </a:lvl9pPr>
          </a:lstStyle>
          <a:p>
            <a:pPr algn="ctr">
              <a:defRPr/>
            </a:pPr>
            <a:r>
              <a:rPr lang="en-US" altLang="en-US" sz="1500">
                <a:solidFill>
                  <a:srgbClr val="000000"/>
                </a:solidFill>
              </a:rPr>
              <a:t>VIDEO SHOULD PLACE ON BLACK BACKGROUND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514350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2000"/>
              </a:spcBef>
              <a:defRPr sz="3600" i="1">
                <a:solidFill>
                  <a:schemeClr val="accent2"/>
                </a:solidFill>
                <a:latin typeface="+mj-lt"/>
              </a:defRPr>
            </a:lvl1pPr>
            <a:lvl2pPr marL="228594" indent="-228594">
              <a:spcBef>
                <a:spcPts val="800"/>
              </a:spcBef>
              <a:buFont typeface="Acer Foco Light" pitchFamily="34" charset="0"/>
              <a:buChar char="—"/>
              <a:defRPr sz="1400" i="0">
                <a:solidFill>
                  <a:schemeClr val="accent2"/>
                </a:solidFill>
                <a:latin typeface="+mn-lt"/>
              </a:defRPr>
            </a:lvl2pPr>
            <a:lvl3pPr>
              <a:defRPr sz="1400" i="0">
                <a:solidFill>
                  <a:schemeClr val="accent2"/>
                </a:solidFill>
                <a:latin typeface="+mn-lt"/>
              </a:defRPr>
            </a:lvl3pPr>
            <a:lvl4pPr marL="114297" indent="0" algn="ctr">
              <a:buNone/>
              <a:defRPr sz="1400" i="0" baseline="0">
                <a:solidFill>
                  <a:schemeClr val="accent2"/>
                </a:solidFill>
                <a:latin typeface="+mn-lt"/>
              </a:defRPr>
            </a:lvl4pPr>
            <a:lvl5pPr>
              <a:defRPr sz="1400" i="0">
                <a:solidFill>
                  <a:schemeClr val="accent2"/>
                </a:solidFill>
                <a:latin typeface="+mn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760892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9000"/>
    </mc:Choice>
    <mc:Fallback xmlns="">
      <p:transition spd="slow"/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tatement/Quote+Acer Green BG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 userDrawn="1"/>
        </p:nvSpPr>
        <p:spPr bwMode="auto">
          <a:xfrm>
            <a:off x="361950" y="4859338"/>
            <a:ext cx="792163" cy="96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cer Foco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cer Foco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cer Foco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cer Foco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cer Foco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cer Foco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cer Foco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cer Foco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cer Foco" pitchFamily="34" charset="0"/>
              </a:defRPr>
            </a:lvl9pPr>
          </a:lstStyle>
          <a:p>
            <a:pPr>
              <a:lnSpc>
                <a:spcPct val="90000"/>
              </a:lnSpc>
              <a:defRPr/>
            </a:pPr>
            <a:r>
              <a:rPr lang="en-US" altLang="en-US" sz="700">
                <a:solidFill>
                  <a:srgbClr val="FFFFFF"/>
                </a:solidFill>
                <a:ea typeface="Acer Foco" pitchFamily="34" charset="0"/>
                <a:cs typeface="Acer Foco" pitchFamily="34" charset="0"/>
              </a:rPr>
              <a:t>ACER CONFIDENTIAL</a:t>
            </a:r>
          </a:p>
        </p:txBody>
      </p:sp>
      <p:sp>
        <p:nvSpPr>
          <p:cNvPr id="15" name="Title 1"/>
          <p:cNvSpPr>
            <a:spLocks noGrp="1"/>
          </p:cNvSpPr>
          <p:nvPr>
            <p:ph type="ctrTitle"/>
          </p:nvPr>
        </p:nvSpPr>
        <p:spPr>
          <a:xfrm>
            <a:off x="365126" y="1403063"/>
            <a:ext cx="8412163" cy="1632861"/>
          </a:xfrm>
        </p:spPr>
        <p:txBody>
          <a:bodyPr anchor="b"/>
          <a:lstStyle>
            <a:lvl1pPr algn="ctr">
              <a:lnSpc>
                <a:spcPct val="75000"/>
              </a:lnSpc>
              <a:defRPr sz="5200" b="0" i="0" baseline="0">
                <a:solidFill>
                  <a:schemeClr val="bg1"/>
                </a:solidFill>
                <a:latin typeface="Acer Foco Black"/>
                <a:cs typeface="Acer Foco Black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6" name="Subtitle 2"/>
          <p:cNvSpPr>
            <a:spLocks noGrp="1"/>
          </p:cNvSpPr>
          <p:nvPr>
            <p:ph type="subTitle" idx="1"/>
          </p:nvPr>
        </p:nvSpPr>
        <p:spPr>
          <a:xfrm>
            <a:off x="365126" y="3041129"/>
            <a:ext cx="8412163" cy="678166"/>
          </a:xfrm>
        </p:spPr>
        <p:txBody>
          <a:bodyPr/>
          <a:lstStyle>
            <a:lvl1pPr marL="0" indent="0" algn="ctr">
              <a:buNone/>
              <a:defRPr sz="1500" b="0" i="0" baseline="0">
                <a:solidFill>
                  <a:schemeClr val="bg1"/>
                </a:solidFill>
                <a:latin typeface="Acer Foco"/>
                <a:cs typeface="Acer Foco"/>
              </a:defRPr>
            </a:lvl1pPr>
            <a:lvl2pPr marL="457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85B851D6-CBB8-4491-B525-78C1F7A3352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808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9000"/>
    </mc:Choice>
    <mc:Fallback xmlns="">
      <p:transition spd="slow"/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/Quote+White B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ctrTitle"/>
          </p:nvPr>
        </p:nvSpPr>
        <p:spPr>
          <a:xfrm>
            <a:off x="365126" y="1403063"/>
            <a:ext cx="8412163" cy="1632861"/>
          </a:xfrm>
        </p:spPr>
        <p:txBody>
          <a:bodyPr anchor="b"/>
          <a:lstStyle>
            <a:lvl1pPr algn="ctr">
              <a:lnSpc>
                <a:spcPct val="75000"/>
              </a:lnSpc>
              <a:defRPr sz="5200" b="0" i="0" baseline="0">
                <a:solidFill>
                  <a:schemeClr val="accent1"/>
                </a:solidFill>
                <a:latin typeface="Acer Foco Black"/>
                <a:cs typeface="Acer Foco Black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365126" y="3041129"/>
            <a:ext cx="8412163" cy="678166"/>
          </a:xfrm>
        </p:spPr>
        <p:txBody>
          <a:bodyPr/>
          <a:lstStyle>
            <a:lvl1pPr marL="0" indent="0" algn="ctr">
              <a:buNone/>
              <a:defRPr sz="1500" b="0" i="0" baseline="0">
                <a:solidFill>
                  <a:srgbClr val="89898B"/>
                </a:solidFill>
                <a:latin typeface="Acer Foco"/>
                <a:cs typeface="Acer Foco"/>
              </a:defRPr>
            </a:lvl1pPr>
            <a:lvl2pPr marL="457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1E9E2E-45FD-4432-BF79-1BC4A3DF00E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0101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9000"/>
    </mc:Choice>
    <mc:Fallback xmlns="">
      <p:transition spd="slow"/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/Quote+Media B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9144000" cy="5143500"/>
          </a:xfrm>
        </p:spPr>
        <p:txBody>
          <a:bodyPr rtlCol="0">
            <a:noAutofit/>
          </a:bodyPr>
          <a:lstStyle/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13" name="Title 1"/>
          <p:cNvSpPr>
            <a:spLocks noGrp="1"/>
          </p:cNvSpPr>
          <p:nvPr>
            <p:ph type="ctrTitle"/>
          </p:nvPr>
        </p:nvSpPr>
        <p:spPr>
          <a:xfrm>
            <a:off x="365126" y="1403063"/>
            <a:ext cx="8412163" cy="1632861"/>
          </a:xfrm>
        </p:spPr>
        <p:txBody>
          <a:bodyPr anchor="b"/>
          <a:lstStyle>
            <a:lvl1pPr marL="0" marR="0" indent="0" algn="ctr" defTabSz="914378" rtl="0" eaLnBrk="1" fontAlgn="auto" latinLnBrk="0" hangingPunct="1">
              <a:lnSpc>
                <a:spcPct val="75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200" b="0" i="0" baseline="0">
                <a:solidFill>
                  <a:schemeClr val="tx1"/>
                </a:solidFill>
                <a:latin typeface="Acer Foco Black"/>
                <a:cs typeface="Acer Foco Black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365126" y="3041129"/>
            <a:ext cx="8412163" cy="678166"/>
          </a:xfrm>
        </p:spPr>
        <p:txBody>
          <a:bodyPr/>
          <a:lstStyle>
            <a:lvl1pPr marL="0" marR="0" indent="0" algn="ctr" defTabSz="914378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200"/>
              </a:spcAft>
              <a:buClrTx/>
              <a:buSzTx/>
              <a:buFont typeface="Arial" pitchFamily="34" charset="0"/>
              <a:buNone/>
              <a:tabLst/>
              <a:defRPr sz="1500" b="0" i="0" baseline="0">
                <a:solidFill>
                  <a:schemeClr val="tx1"/>
                </a:solidFill>
                <a:latin typeface="Acer Foco"/>
                <a:cs typeface="Acer Foco"/>
              </a:defRPr>
            </a:lvl1pPr>
            <a:lvl2pPr marL="457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9FF40E-F556-4464-9375-A6C49BF5834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6628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9000"/>
    </mc:Choice>
    <mc:Fallback xmlns="">
      <p:transition spd="slow"/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ng Statement/Quote+Acer Green BG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 userDrawn="1"/>
        </p:nvSpPr>
        <p:spPr bwMode="auto">
          <a:xfrm>
            <a:off x="361950" y="4859338"/>
            <a:ext cx="792163" cy="96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cer Foco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cer Foco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cer Foco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cer Foco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cer Foco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cer Foco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cer Foco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cer Foco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cer Foco" pitchFamily="34" charset="0"/>
              </a:defRPr>
            </a:lvl9pPr>
          </a:lstStyle>
          <a:p>
            <a:pPr>
              <a:lnSpc>
                <a:spcPct val="90000"/>
              </a:lnSpc>
              <a:defRPr/>
            </a:pPr>
            <a:r>
              <a:rPr lang="en-US" altLang="en-US" sz="700">
                <a:solidFill>
                  <a:srgbClr val="FFFFFF"/>
                </a:solidFill>
                <a:ea typeface="Acer Foco" pitchFamily="34" charset="0"/>
                <a:cs typeface="Acer Foco" pitchFamily="34" charset="0"/>
              </a:rPr>
              <a:t>ACER CONFIDENTIAL</a:t>
            </a:r>
          </a:p>
        </p:txBody>
      </p:sp>
      <p:sp>
        <p:nvSpPr>
          <p:cNvPr id="15" name="Title 1"/>
          <p:cNvSpPr>
            <a:spLocks noGrp="1"/>
          </p:cNvSpPr>
          <p:nvPr>
            <p:ph type="ctrTitle"/>
          </p:nvPr>
        </p:nvSpPr>
        <p:spPr>
          <a:xfrm>
            <a:off x="365126" y="1263959"/>
            <a:ext cx="8412163" cy="1632861"/>
          </a:xfrm>
        </p:spPr>
        <p:txBody>
          <a:bodyPr anchor="b"/>
          <a:lstStyle>
            <a:lvl1pPr algn="ctr">
              <a:lnSpc>
                <a:spcPct val="75000"/>
              </a:lnSpc>
              <a:defRPr sz="4000" b="0" i="0" baseline="0">
                <a:solidFill>
                  <a:schemeClr val="bg1"/>
                </a:solidFill>
                <a:latin typeface="Acer Foco Black"/>
                <a:cs typeface="Acer Foco Black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6" name="Subtitle 2"/>
          <p:cNvSpPr>
            <a:spLocks noGrp="1"/>
          </p:cNvSpPr>
          <p:nvPr>
            <p:ph type="subTitle" idx="1"/>
          </p:nvPr>
        </p:nvSpPr>
        <p:spPr>
          <a:xfrm>
            <a:off x="365126" y="2902025"/>
            <a:ext cx="8412163" cy="678166"/>
          </a:xfrm>
        </p:spPr>
        <p:txBody>
          <a:bodyPr/>
          <a:lstStyle>
            <a:lvl1pPr marL="0" indent="0" algn="ctr">
              <a:buNone/>
              <a:defRPr sz="1500" b="0" i="0" baseline="0">
                <a:solidFill>
                  <a:schemeClr val="bg1"/>
                </a:solidFill>
                <a:latin typeface="Acer Foco"/>
                <a:cs typeface="Acer Foco"/>
              </a:defRPr>
            </a:lvl1pPr>
            <a:lvl2pPr marL="457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76C92FCD-68D0-475A-973C-BE801184DC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70541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9000"/>
    </mc:Choice>
    <mc:Fallback xmlns="">
      <p:transition spd="slow"/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ng Statement/Quote+White B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5126" y="1263959"/>
            <a:ext cx="8412163" cy="1632861"/>
          </a:xfrm>
        </p:spPr>
        <p:txBody>
          <a:bodyPr anchor="b"/>
          <a:lstStyle>
            <a:lvl1pPr algn="ctr">
              <a:lnSpc>
                <a:spcPct val="75000"/>
              </a:lnSpc>
              <a:defRPr sz="4000" b="0" i="0" baseline="0">
                <a:solidFill>
                  <a:schemeClr val="accent1"/>
                </a:solidFill>
                <a:latin typeface="Acer Foco Black"/>
                <a:cs typeface="Acer Foco Black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5126" y="2902025"/>
            <a:ext cx="8412163" cy="678166"/>
          </a:xfrm>
        </p:spPr>
        <p:txBody>
          <a:bodyPr/>
          <a:lstStyle>
            <a:lvl1pPr marL="0" indent="0" algn="ctr">
              <a:buNone/>
              <a:defRPr sz="1500" b="0" i="0" baseline="0">
                <a:solidFill>
                  <a:srgbClr val="89898B"/>
                </a:solidFill>
                <a:latin typeface="Acer Foco"/>
                <a:cs typeface="Acer Foco"/>
              </a:defRPr>
            </a:lvl1pPr>
            <a:lvl2pPr marL="457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3D7AB0-4029-4FBD-8C8A-BF286F5ED5A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0367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9000"/>
    </mc:Choice>
    <mc:Fallback xmlns="">
      <p:transition spd="slow"/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ng Statement/Quote+Media B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9144000" cy="5143500"/>
          </a:xfrm>
        </p:spPr>
        <p:txBody>
          <a:bodyPr rtlCol="0">
            <a:noAutofit/>
          </a:bodyPr>
          <a:lstStyle/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5126" y="1263959"/>
            <a:ext cx="8412163" cy="1632861"/>
          </a:xfrm>
        </p:spPr>
        <p:txBody>
          <a:bodyPr anchor="b"/>
          <a:lstStyle>
            <a:lvl1pPr algn="ctr">
              <a:lnSpc>
                <a:spcPct val="75000"/>
              </a:lnSpc>
              <a:defRPr sz="4000" b="0" i="0" baseline="0">
                <a:solidFill>
                  <a:srgbClr val="000000"/>
                </a:solidFill>
                <a:latin typeface="Acer Foco Black"/>
                <a:cs typeface="Acer Foco Black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5126" y="2902025"/>
            <a:ext cx="8412163" cy="678166"/>
          </a:xfrm>
        </p:spPr>
        <p:txBody>
          <a:bodyPr/>
          <a:lstStyle>
            <a:lvl1pPr marL="0" indent="0" algn="ctr">
              <a:buNone/>
              <a:defRPr sz="1500" b="0" i="0" baseline="0">
                <a:solidFill>
                  <a:schemeClr val="tx1"/>
                </a:solidFill>
                <a:latin typeface="Acer Foco"/>
                <a:cs typeface="Acer Foco"/>
              </a:defRPr>
            </a:lvl1pPr>
            <a:lvl2pPr marL="457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EDF04C-73FD-4FD0-BA11-E2ACE54A5F2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5921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9000"/>
    </mc:Choice>
    <mc:Fallback xmlns="">
      <p:transition spd="slow"/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ection Two Line Titl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 userDrawn="1"/>
        </p:nvSpPr>
        <p:spPr bwMode="auto">
          <a:xfrm>
            <a:off x="361950" y="4859338"/>
            <a:ext cx="792163" cy="96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cer Foco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cer Foco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cer Foco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cer Foco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cer Foco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cer Foco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cer Foco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cer Foco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cer Foco" pitchFamily="34" charset="0"/>
              </a:defRPr>
            </a:lvl9pPr>
          </a:lstStyle>
          <a:p>
            <a:pPr>
              <a:lnSpc>
                <a:spcPct val="90000"/>
              </a:lnSpc>
              <a:defRPr/>
            </a:pPr>
            <a:r>
              <a:rPr lang="en-US" altLang="en-US" sz="700">
                <a:solidFill>
                  <a:srgbClr val="FFFFFF"/>
                </a:solidFill>
                <a:ea typeface="Acer Foco" pitchFamily="34" charset="0"/>
                <a:cs typeface="Acer Foco" pitchFamily="34" charset="0"/>
              </a:rPr>
              <a:t>ACER CONFIDENTIAL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5123" y="351667"/>
            <a:ext cx="8406273" cy="862389"/>
          </a:xfrm>
        </p:spPr>
        <p:txBody>
          <a:bodyPr anchor="b"/>
          <a:lstStyle>
            <a:lvl1pPr>
              <a:lnSpc>
                <a:spcPct val="80000"/>
              </a:lnSpc>
              <a:defRPr sz="3600" i="0" cap="none" baseline="0">
                <a:solidFill>
                  <a:srgbClr val="FFFFFF"/>
                </a:solidFill>
                <a:latin typeface="Acer Foco"/>
                <a:cs typeface="Acer Foco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078" y="1272938"/>
            <a:ext cx="8412319" cy="750749"/>
          </a:xfrm>
        </p:spPr>
        <p:txBody>
          <a:bodyPr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F13338EC-3667-4504-BA9F-4F7CD7C5888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9767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9000"/>
    </mc:Choice>
    <mc:Fallback xmlns="">
      <p:transition spd="slow"/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ection one Line Titl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 userDrawn="1"/>
        </p:nvSpPr>
        <p:spPr bwMode="auto">
          <a:xfrm>
            <a:off x="361950" y="4859338"/>
            <a:ext cx="792163" cy="96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cer Foco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cer Foco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cer Foco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cer Foco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cer Foco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cer Foco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cer Foco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cer Foco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cer Foco" pitchFamily="34" charset="0"/>
              </a:defRPr>
            </a:lvl9pPr>
          </a:lstStyle>
          <a:p>
            <a:pPr>
              <a:lnSpc>
                <a:spcPct val="90000"/>
              </a:lnSpc>
              <a:defRPr/>
            </a:pPr>
            <a:r>
              <a:rPr lang="en-US" altLang="en-US" sz="700">
                <a:solidFill>
                  <a:srgbClr val="FFFFFF"/>
                </a:solidFill>
                <a:ea typeface="Acer Foco" pitchFamily="34" charset="0"/>
                <a:cs typeface="Acer Foco" pitchFamily="34" charset="0"/>
              </a:rPr>
              <a:t>ACER CONFIDENTIAL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5123" y="283467"/>
            <a:ext cx="8426013" cy="488368"/>
          </a:xfrm>
        </p:spPr>
        <p:txBody>
          <a:bodyPr anchor="b"/>
          <a:lstStyle>
            <a:lvl1pPr>
              <a:lnSpc>
                <a:spcPct val="80000"/>
              </a:lnSpc>
              <a:defRPr sz="3600" i="0" cap="none" baseline="0">
                <a:solidFill>
                  <a:srgbClr val="FFFFFF"/>
                </a:solidFill>
                <a:latin typeface="Acer Foco"/>
                <a:cs typeface="Acer Foco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078" y="830717"/>
            <a:ext cx="8451800" cy="750749"/>
          </a:xfrm>
        </p:spPr>
        <p:txBody>
          <a:bodyPr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1FE227ED-15A4-46E6-B9BA-A17F909A8C2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93872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9000"/>
    </mc:Choice>
    <mc:Fallback xmlns="">
      <p:transition spd="slow"/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7BE3E8-895D-4B3C-BA03-167FDBB6366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0402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9000"/>
    </mc:Choice>
    <mc:Fallback xmlns=""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+Contents+Me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9871" y="297771"/>
            <a:ext cx="4091177" cy="500519"/>
          </a:xfrm>
        </p:spPr>
        <p:txBody>
          <a:bodyPr/>
          <a:lstStyle>
            <a:lvl1pPr>
              <a:defRPr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7"/>
          </p:nvPr>
        </p:nvSpPr>
        <p:spPr>
          <a:xfrm>
            <a:off x="4572000" y="0"/>
            <a:ext cx="4572000" cy="5143500"/>
          </a:xfrm>
        </p:spPr>
        <p:txBody>
          <a:bodyPr rtlCol="0">
            <a:noAutofit/>
          </a:bodyPr>
          <a:lstStyle/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quarter" idx="18"/>
          </p:nvPr>
        </p:nvSpPr>
        <p:spPr>
          <a:xfrm>
            <a:off x="364482" y="962960"/>
            <a:ext cx="4100383" cy="36274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Slide Number Placeholder 12"/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6AD744BB-5834-4A4D-A89C-5FEDC20613F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0247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9000"/>
    </mc:Choice>
    <mc:Fallback xmlns="">
      <p:transition spd="slow"/>
    </mc:Fallback>
  </mc:AlternateContent>
  <p:hf hdr="0" ftr="0" dt="0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838705-AA5F-4C6B-8588-3FB46214737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190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9000"/>
    </mc:Choice>
    <mc:Fallback xmlns="">
      <p:transition spd="slow"/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-Acer Green 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 userDrawn="1"/>
        </p:nvSpPr>
        <p:spPr bwMode="auto">
          <a:xfrm>
            <a:off x="361950" y="4859338"/>
            <a:ext cx="792163" cy="96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cer Foco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cer Foco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cer Foco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cer Foco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cer Foco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cer Foco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cer Foco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cer Foco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cer Foco" pitchFamily="34" charset="0"/>
              </a:defRPr>
            </a:lvl9pPr>
          </a:lstStyle>
          <a:p>
            <a:pPr>
              <a:lnSpc>
                <a:spcPct val="90000"/>
              </a:lnSpc>
              <a:defRPr/>
            </a:pPr>
            <a:r>
              <a:rPr lang="en-US" altLang="en-US" sz="700">
                <a:solidFill>
                  <a:srgbClr val="FFFFFF"/>
                </a:solidFill>
                <a:ea typeface="Acer Foco" pitchFamily="34" charset="0"/>
                <a:cs typeface="Acer Foco" pitchFamily="34" charset="0"/>
              </a:rPr>
              <a:t>ACER CONFIDENTIAL</a:t>
            </a:r>
          </a:p>
        </p:txBody>
      </p:sp>
      <p:sp>
        <p:nvSpPr>
          <p:cNvPr id="3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8A6F13FB-C11C-4C8F-A5F6-23E2DE9C07A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0959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9000"/>
    </mc:Choice>
    <mc:Fallback xmlns="">
      <p:transition spd="slow"/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los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>
            <a:spLocks noChangeArrowheads="1"/>
          </p:cNvSpPr>
          <p:nvPr userDrawn="1"/>
        </p:nvSpPr>
        <p:spPr bwMode="auto">
          <a:xfrm>
            <a:off x="365125" y="1655763"/>
            <a:ext cx="2166938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cer Foco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cer Foco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cer Foco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cer Foco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cer Foco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cer Foco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cer Foco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cer Foco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cer Foco" pitchFamily="34" charset="0"/>
              </a:defRPr>
            </a:lvl9pPr>
          </a:lstStyle>
          <a:p>
            <a:pPr>
              <a:lnSpc>
                <a:spcPct val="90000"/>
              </a:lnSpc>
              <a:defRPr/>
            </a:pPr>
            <a:r>
              <a:rPr lang="en-US" altLang="en-US" sz="3600">
                <a:solidFill>
                  <a:srgbClr val="FFFFFF"/>
                </a:solidFill>
                <a:latin typeface="Acer Foco Black" pitchFamily="34" charset="0"/>
              </a:rPr>
              <a:t>Thank you</a:t>
            </a:r>
          </a:p>
        </p:txBody>
      </p:sp>
      <p:sp>
        <p:nvSpPr>
          <p:cNvPr id="4" name="TextBox 3"/>
          <p:cNvSpPr txBox="1">
            <a:spLocks noChangeArrowheads="1"/>
          </p:cNvSpPr>
          <p:nvPr userDrawn="1"/>
        </p:nvSpPr>
        <p:spPr bwMode="auto">
          <a:xfrm>
            <a:off x="361950" y="4859338"/>
            <a:ext cx="792163" cy="96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cer Foco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cer Foco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cer Foco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cer Foco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cer Foco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cer Foco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cer Foco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cer Foco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cer Foco" pitchFamily="34" charset="0"/>
              </a:defRPr>
            </a:lvl9pPr>
          </a:lstStyle>
          <a:p>
            <a:pPr>
              <a:lnSpc>
                <a:spcPct val="90000"/>
              </a:lnSpc>
              <a:defRPr/>
            </a:pPr>
            <a:r>
              <a:rPr lang="en-US" altLang="en-US" sz="700">
                <a:solidFill>
                  <a:srgbClr val="89898B"/>
                </a:solidFill>
                <a:ea typeface="Acer Foco" pitchFamily="34" charset="0"/>
                <a:cs typeface="Acer Foco" pitchFamily="34" charset="0"/>
              </a:rPr>
              <a:t>ACER CONFIDENTIAL</a:t>
            </a:r>
          </a:p>
        </p:txBody>
      </p:sp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365126" y="2006821"/>
            <a:ext cx="8412163" cy="1132904"/>
          </a:xfrm>
        </p:spPr>
        <p:txBody>
          <a:bodyPr anchor="ctr"/>
          <a:lstStyle>
            <a:lvl1pPr algn="ctr">
              <a:defRPr sz="5800" b="0" i="0" baseline="0">
                <a:solidFill>
                  <a:schemeClr val="accent1"/>
                </a:solidFill>
                <a:latin typeface="Acer Foco Black"/>
                <a:cs typeface="Acer Foco Black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8A884D-5554-439D-99D6-7AFBB1BA8F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3099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9000"/>
    </mc:Choice>
    <mc:Fallback xmlns="">
      <p:transition spd="slow"/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61950" y="4859338"/>
            <a:ext cx="792163" cy="96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cer Foco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cer Foco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cer Foco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cer Foco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cer Foco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cer Foco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cer Foco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cer Foco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cer Foco" pitchFamily="34" charset="0"/>
              </a:defRPr>
            </a:lvl9pPr>
          </a:lstStyle>
          <a:p>
            <a:pPr>
              <a:lnSpc>
                <a:spcPct val="90000"/>
              </a:lnSpc>
              <a:defRPr/>
            </a:pPr>
            <a:r>
              <a:rPr lang="en-US" altLang="en-US" sz="700">
                <a:solidFill>
                  <a:srgbClr val="89898B"/>
                </a:solidFill>
                <a:ea typeface="Acer Foco" pitchFamily="34" charset="0"/>
                <a:cs typeface="Acer Foco" pitchFamily="34" charset="0"/>
              </a:rPr>
              <a:t>ACER CONFIDENTIAL</a:t>
            </a:r>
          </a:p>
        </p:txBody>
      </p:sp>
      <p:pic>
        <p:nvPicPr>
          <p:cNvPr id="5" name="Picture 7" descr="acer_logo_rgb-0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075" y="250825"/>
            <a:ext cx="1377950" cy="404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5126" y="2357214"/>
            <a:ext cx="8412163" cy="2098513"/>
          </a:xfrm>
        </p:spPr>
        <p:txBody>
          <a:bodyPr anchor="b"/>
          <a:lstStyle>
            <a:lvl1pPr>
              <a:lnSpc>
                <a:spcPct val="75000"/>
              </a:lnSpc>
              <a:tabLst>
                <a:tab pos="3086023" algn="l"/>
              </a:tabLst>
              <a:defRPr sz="5200" b="0" i="0" cap="all" baseline="0">
                <a:solidFill>
                  <a:schemeClr val="accent1"/>
                </a:solidFill>
                <a:latin typeface="Acer Foco Black"/>
                <a:cs typeface="Acer Foco Black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7" name="Subtitle 2"/>
          <p:cNvSpPr>
            <a:spLocks noGrp="1"/>
          </p:cNvSpPr>
          <p:nvPr>
            <p:ph type="subTitle" idx="1"/>
          </p:nvPr>
        </p:nvSpPr>
        <p:spPr>
          <a:xfrm>
            <a:off x="365126" y="4433991"/>
            <a:ext cx="8412163" cy="297182"/>
          </a:xfrm>
        </p:spPr>
        <p:txBody>
          <a:bodyPr/>
          <a:lstStyle>
            <a:lvl1pPr marL="0" indent="0" algn="l">
              <a:buNone/>
              <a:defRPr sz="1600" b="0" i="0" baseline="0">
                <a:solidFill>
                  <a:schemeClr val="tx2"/>
                </a:solidFill>
                <a:latin typeface="Acer Foco"/>
                <a:cs typeface="Acer Foco"/>
              </a:defRPr>
            </a:lvl1pPr>
            <a:lvl2pPr marL="457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7779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9000"/>
    </mc:Choice>
    <mc:Fallback xmlns="">
      <p:transition spd="slow"/>
    </mc:Fallback>
  </mc:AlternateContent>
  <p:hf hdr="0" ftr="0" dt="0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+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u="none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364480" y="962493"/>
            <a:ext cx="8417178" cy="362216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Slide Number Placeholder 7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4B6827A0-1964-43ED-8569-D59D8932802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70618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9000"/>
    </mc:Choice>
    <mc:Fallback xmlns="">
      <p:transition spd="slow"/>
    </mc:Fallback>
  </mc:AlternateContent>
  <p:hf hdr="0" ftr="0" dt="0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+Two Colume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7"/>
          </p:nvPr>
        </p:nvSpPr>
        <p:spPr>
          <a:xfrm>
            <a:off x="364481" y="962959"/>
            <a:ext cx="4100383" cy="36274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quarter" idx="18"/>
          </p:nvPr>
        </p:nvSpPr>
        <p:spPr>
          <a:xfrm>
            <a:off x="4686970" y="962959"/>
            <a:ext cx="4088993" cy="36274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Slide Number Placeholder 12"/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FF0B5E41-E1AC-4755-AA73-50F53509845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9609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9000"/>
    </mc:Choice>
    <mc:Fallback xmlns="">
      <p:transition spd="slow"/>
    </mc:Fallback>
  </mc:AlternateContent>
  <p:hf hdr="0" ftr="0" dt="0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+Contents+Me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9871" y="297770"/>
            <a:ext cx="4091177" cy="500519"/>
          </a:xfrm>
        </p:spPr>
        <p:txBody>
          <a:bodyPr/>
          <a:lstStyle>
            <a:lvl1pPr>
              <a:defRPr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7"/>
          </p:nvPr>
        </p:nvSpPr>
        <p:spPr>
          <a:xfrm>
            <a:off x="4572000" y="0"/>
            <a:ext cx="4572000" cy="5143500"/>
          </a:xfrm>
        </p:spPr>
        <p:txBody>
          <a:bodyPr rtlCol="0">
            <a:noAutofit/>
          </a:bodyPr>
          <a:lstStyle/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quarter" idx="18"/>
          </p:nvPr>
        </p:nvSpPr>
        <p:spPr>
          <a:xfrm>
            <a:off x="364481" y="962959"/>
            <a:ext cx="4100383" cy="36274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Slide Number Placeholder 12"/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C68EE031-47A3-4EBD-965B-65CD5FA8D21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548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9000"/>
    </mc:Choice>
    <mc:Fallback xmlns="">
      <p:transition spd="slow"/>
    </mc:Fallback>
  </mc:AlternateContent>
  <p:hf hdr="0" ftr="0" dt="0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+Media+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359872" y="297770"/>
            <a:ext cx="8424686" cy="50051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quarter" idx="18"/>
          </p:nvPr>
        </p:nvSpPr>
        <p:spPr>
          <a:xfrm>
            <a:off x="4686970" y="962959"/>
            <a:ext cx="4088993" cy="36274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Slide Number Placeholder 12"/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9D4C59BF-4A2B-42E1-A013-6081549E120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25280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9000"/>
    </mc:Choice>
    <mc:Fallback xmlns="">
      <p:transition spd="slow"/>
    </mc:Fallback>
  </mc:AlternateContent>
  <p:hf hdr="0" ftr="0" dt="0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+Me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" y="0"/>
            <a:ext cx="9144000" cy="514350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2000"/>
              </a:spcBef>
              <a:defRPr sz="3600" i="1">
                <a:solidFill>
                  <a:schemeClr val="accent2"/>
                </a:solidFill>
                <a:latin typeface="+mj-lt"/>
              </a:defRPr>
            </a:lvl1pPr>
            <a:lvl2pPr marL="228594" indent="-228594">
              <a:spcBef>
                <a:spcPts val="800"/>
              </a:spcBef>
              <a:buFont typeface="Acer Foco Light" pitchFamily="34" charset="0"/>
              <a:buChar char="—"/>
              <a:defRPr sz="1400" i="0">
                <a:solidFill>
                  <a:schemeClr val="accent2"/>
                </a:solidFill>
                <a:latin typeface="+mn-lt"/>
              </a:defRPr>
            </a:lvl2pPr>
            <a:lvl3pPr>
              <a:defRPr sz="1400" i="0">
                <a:solidFill>
                  <a:schemeClr val="accent2"/>
                </a:solidFill>
                <a:latin typeface="+mn-lt"/>
              </a:defRPr>
            </a:lvl3pPr>
            <a:lvl4pPr>
              <a:defRPr sz="1400" i="0">
                <a:solidFill>
                  <a:schemeClr val="accent2"/>
                </a:solidFill>
                <a:latin typeface="+mn-lt"/>
              </a:defRPr>
            </a:lvl4pPr>
            <a:lvl5pPr>
              <a:defRPr sz="1400" i="0">
                <a:solidFill>
                  <a:schemeClr val="accent2"/>
                </a:solidFill>
                <a:latin typeface="+mn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59871" y="297770"/>
            <a:ext cx="8411526" cy="50051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3CBB43D9-F3F3-4F7C-A59D-903AB9C63C5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04938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9000"/>
    </mc:Choice>
    <mc:Fallback xmlns="">
      <p:transition spd="slow"/>
    </mc:Fallback>
  </mc:AlternateContent>
  <p:hf hdr="0" ftr="0" dt="0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edia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514350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2000"/>
              </a:spcBef>
              <a:defRPr sz="3600" i="1">
                <a:solidFill>
                  <a:schemeClr val="accent2"/>
                </a:solidFill>
                <a:latin typeface="+mj-lt"/>
              </a:defRPr>
            </a:lvl1pPr>
            <a:lvl2pPr marL="228594" indent="-228594">
              <a:spcBef>
                <a:spcPts val="800"/>
              </a:spcBef>
              <a:buFont typeface="Acer Foco Light" pitchFamily="34" charset="0"/>
              <a:buChar char="—"/>
              <a:defRPr sz="1400" i="0">
                <a:solidFill>
                  <a:schemeClr val="accent2"/>
                </a:solidFill>
                <a:latin typeface="+mn-lt"/>
              </a:defRPr>
            </a:lvl2pPr>
            <a:lvl3pPr>
              <a:defRPr sz="1400" i="0">
                <a:solidFill>
                  <a:schemeClr val="accent2"/>
                </a:solidFill>
                <a:latin typeface="+mn-lt"/>
              </a:defRPr>
            </a:lvl3pPr>
            <a:lvl4pPr marL="114297" indent="0">
              <a:buNone/>
              <a:defRPr sz="1400" i="0">
                <a:solidFill>
                  <a:schemeClr val="accent2"/>
                </a:solidFill>
                <a:latin typeface="+mn-lt"/>
              </a:defRPr>
            </a:lvl4pPr>
            <a:lvl5pPr>
              <a:defRPr sz="1400" i="0">
                <a:solidFill>
                  <a:schemeClr val="accent2"/>
                </a:solidFill>
                <a:latin typeface="+mn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5858B408-A7B9-4037-8677-B74377BD680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5602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9000"/>
    </mc:Choice>
    <mc:Fallback xmlns="">
      <p:transition spd="slow"/>
    </mc:Fallback>
  </mc:AlternateContent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+Media+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359872" y="297771"/>
            <a:ext cx="8424686" cy="50051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quarter" idx="18"/>
          </p:nvPr>
        </p:nvSpPr>
        <p:spPr>
          <a:xfrm>
            <a:off x="4686972" y="962960"/>
            <a:ext cx="4088993" cy="36274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Slide Number Placeholder 12"/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5C0FD31E-8CA1-4B48-ABD3-F3D81B6EB39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8874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9000"/>
    </mc:Choice>
    <mc:Fallback xmlns="">
      <p:transition spd="slow"/>
    </mc:Fallback>
  </mc:AlternateContent>
  <p:hf hdr="0" ftr="0" dt="0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ideo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0" y="-419100"/>
            <a:ext cx="9144000" cy="32226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8" tIns="45719" rIns="91438" bIns="45719" anchor="ctr">
            <a:spAutoFit/>
          </a:bodyPr>
          <a:lstStyle>
            <a:lvl1pPr>
              <a:defRPr>
                <a:solidFill>
                  <a:schemeClr val="tx1"/>
                </a:solidFill>
                <a:latin typeface="Acer Foco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cer Foco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cer Foco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cer Foco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cer Foco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cer Foco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cer Foco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cer Foco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cer Foco" pitchFamily="34" charset="0"/>
              </a:defRPr>
            </a:lvl9pPr>
          </a:lstStyle>
          <a:p>
            <a:pPr algn="ctr">
              <a:defRPr/>
            </a:pPr>
            <a:r>
              <a:rPr lang="en-US" altLang="en-US" sz="1500">
                <a:solidFill>
                  <a:srgbClr val="000000"/>
                </a:solidFill>
              </a:rPr>
              <a:t>VIDEO SHOULD PLACE ON BLACK BACKGROUND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514350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2000"/>
              </a:spcBef>
              <a:defRPr sz="3600" i="1">
                <a:solidFill>
                  <a:schemeClr val="accent2"/>
                </a:solidFill>
                <a:latin typeface="+mj-lt"/>
              </a:defRPr>
            </a:lvl1pPr>
            <a:lvl2pPr marL="228594" indent="-228594">
              <a:spcBef>
                <a:spcPts val="800"/>
              </a:spcBef>
              <a:buFont typeface="Acer Foco Light" pitchFamily="34" charset="0"/>
              <a:buChar char="—"/>
              <a:defRPr sz="1400" i="0">
                <a:solidFill>
                  <a:schemeClr val="accent2"/>
                </a:solidFill>
                <a:latin typeface="+mn-lt"/>
              </a:defRPr>
            </a:lvl2pPr>
            <a:lvl3pPr>
              <a:defRPr sz="1400" i="0">
                <a:solidFill>
                  <a:schemeClr val="accent2"/>
                </a:solidFill>
                <a:latin typeface="+mn-lt"/>
              </a:defRPr>
            </a:lvl3pPr>
            <a:lvl4pPr marL="114297" indent="0" algn="ctr">
              <a:buNone/>
              <a:defRPr sz="1400" i="0" baseline="0">
                <a:solidFill>
                  <a:schemeClr val="accent2"/>
                </a:solidFill>
                <a:latin typeface="+mn-lt"/>
              </a:defRPr>
            </a:lvl4pPr>
            <a:lvl5pPr>
              <a:defRPr sz="1400" i="0">
                <a:solidFill>
                  <a:schemeClr val="accent2"/>
                </a:solidFill>
                <a:latin typeface="+mn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28613123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9000"/>
    </mc:Choice>
    <mc:Fallback xmlns="">
      <p:transition spd="slow"/>
    </mc:Fallback>
  </mc:AlternateContent>
  <p:hf hdr="0" ftr="0" dt="0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tatement/Quote+Acer Green B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61950" y="4859338"/>
            <a:ext cx="792163" cy="96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cer Foco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cer Foco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cer Foco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cer Foco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cer Foco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cer Foco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cer Foco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cer Foco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cer Foco" pitchFamily="34" charset="0"/>
              </a:defRPr>
            </a:lvl9pPr>
          </a:lstStyle>
          <a:p>
            <a:pPr>
              <a:lnSpc>
                <a:spcPct val="90000"/>
              </a:lnSpc>
              <a:defRPr/>
            </a:pPr>
            <a:r>
              <a:rPr lang="en-US" altLang="en-US" sz="700">
                <a:solidFill>
                  <a:srgbClr val="FFFFFF"/>
                </a:solidFill>
                <a:ea typeface="Acer Foco" pitchFamily="34" charset="0"/>
                <a:cs typeface="Acer Foco" pitchFamily="34" charset="0"/>
              </a:rPr>
              <a:t>ACER CONFIDENTIAL</a:t>
            </a:r>
          </a:p>
        </p:txBody>
      </p:sp>
      <p:sp>
        <p:nvSpPr>
          <p:cNvPr id="15" name="Title 1"/>
          <p:cNvSpPr>
            <a:spLocks noGrp="1"/>
          </p:cNvSpPr>
          <p:nvPr>
            <p:ph type="ctrTitle"/>
          </p:nvPr>
        </p:nvSpPr>
        <p:spPr>
          <a:xfrm>
            <a:off x="365126" y="1403063"/>
            <a:ext cx="8412163" cy="1632861"/>
          </a:xfrm>
        </p:spPr>
        <p:txBody>
          <a:bodyPr anchor="b"/>
          <a:lstStyle>
            <a:lvl1pPr algn="ctr">
              <a:lnSpc>
                <a:spcPct val="75000"/>
              </a:lnSpc>
              <a:defRPr sz="5200" b="0" i="0" baseline="0">
                <a:solidFill>
                  <a:schemeClr val="bg1"/>
                </a:solidFill>
                <a:latin typeface="Acer Foco Black"/>
                <a:cs typeface="Acer Foco Black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6" name="Subtitle 2"/>
          <p:cNvSpPr>
            <a:spLocks noGrp="1"/>
          </p:cNvSpPr>
          <p:nvPr>
            <p:ph type="subTitle" idx="1"/>
          </p:nvPr>
        </p:nvSpPr>
        <p:spPr>
          <a:xfrm>
            <a:off x="365126" y="3041129"/>
            <a:ext cx="8412163" cy="678166"/>
          </a:xfrm>
        </p:spPr>
        <p:txBody>
          <a:bodyPr/>
          <a:lstStyle>
            <a:lvl1pPr marL="0" indent="0" algn="ctr">
              <a:buNone/>
              <a:defRPr sz="1500" b="0" i="0" baseline="0">
                <a:solidFill>
                  <a:schemeClr val="bg1"/>
                </a:solidFill>
                <a:latin typeface="Acer Foco"/>
                <a:cs typeface="Acer Foco"/>
              </a:defRPr>
            </a:lvl1pPr>
            <a:lvl2pPr marL="457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77249448-3471-49D1-8098-ED82A07D4FE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188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9000"/>
    </mc:Choice>
    <mc:Fallback xmlns="">
      <p:transition spd="slow"/>
    </mc:Fallback>
  </mc:AlternateContent>
  <p:hf hdr="0" ftr="0" dt="0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tatement/Quote+White B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ctrTitle"/>
          </p:nvPr>
        </p:nvSpPr>
        <p:spPr>
          <a:xfrm>
            <a:off x="365126" y="1403063"/>
            <a:ext cx="8412163" cy="1632861"/>
          </a:xfrm>
        </p:spPr>
        <p:txBody>
          <a:bodyPr anchor="b"/>
          <a:lstStyle>
            <a:lvl1pPr algn="ctr">
              <a:lnSpc>
                <a:spcPct val="75000"/>
              </a:lnSpc>
              <a:defRPr sz="5200" b="0" i="0" baseline="0">
                <a:solidFill>
                  <a:schemeClr val="accent1"/>
                </a:solidFill>
                <a:latin typeface="Acer Foco Black"/>
                <a:cs typeface="Acer Foco Black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365126" y="3041129"/>
            <a:ext cx="8412163" cy="678166"/>
          </a:xfrm>
        </p:spPr>
        <p:txBody>
          <a:bodyPr/>
          <a:lstStyle>
            <a:lvl1pPr marL="0" indent="0" algn="ctr">
              <a:buNone/>
              <a:defRPr sz="1500" b="0" i="0" baseline="0">
                <a:solidFill>
                  <a:srgbClr val="89898B"/>
                </a:solidFill>
                <a:latin typeface="Acer Foco"/>
                <a:cs typeface="Acer Foco"/>
              </a:defRPr>
            </a:lvl1pPr>
            <a:lvl2pPr marL="457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DCEB3AA4-F6A0-40E4-B863-A5DA5AE2F2E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53019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9000"/>
    </mc:Choice>
    <mc:Fallback xmlns="">
      <p:transition spd="slow"/>
    </mc:Fallback>
  </mc:AlternateContent>
  <p:hf hdr="0" ftr="0" dt="0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tatement/Quote+Media B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9144000" cy="5143500"/>
          </a:xfrm>
        </p:spPr>
        <p:txBody>
          <a:bodyPr rtlCol="0">
            <a:noAutofit/>
          </a:bodyPr>
          <a:lstStyle/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13" name="Title 1"/>
          <p:cNvSpPr>
            <a:spLocks noGrp="1"/>
          </p:cNvSpPr>
          <p:nvPr>
            <p:ph type="ctrTitle"/>
          </p:nvPr>
        </p:nvSpPr>
        <p:spPr>
          <a:xfrm>
            <a:off x="365126" y="1403063"/>
            <a:ext cx="8412163" cy="1632861"/>
          </a:xfrm>
        </p:spPr>
        <p:txBody>
          <a:bodyPr anchor="b"/>
          <a:lstStyle>
            <a:lvl1pPr marL="0" marR="0" indent="0" algn="ctr" defTabSz="914378" rtl="0" eaLnBrk="1" fontAlgn="auto" latinLnBrk="0" hangingPunct="1">
              <a:lnSpc>
                <a:spcPct val="75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200" b="0" i="0" baseline="0">
                <a:solidFill>
                  <a:schemeClr val="tx1"/>
                </a:solidFill>
                <a:latin typeface="Acer Foco Black"/>
                <a:cs typeface="Acer Foco Black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365126" y="3041129"/>
            <a:ext cx="8412163" cy="678166"/>
          </a:xfrm>
        </p:spPr>
        <p:txBody>
          <a:bodyPr/>
          <a:lstStyle>
            <a:lvl1pPr marL="0" marR="0" indent="0" algn="ctr" defTabSz="914378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200"/>
              </a:spcAft>
              <a:buClrTx/>
              <a:buSzTx/>
              <a:buFont typeface="Arial" pitchFamily="34" charset="0"/>
              <a:buNone/>
              <a:tabLst/>
              <a:defRPr sz="1500" b="0" i="0" baseline="0">
                <a:solidFill>
                  <a:schemeClr val="tx1"/>
                </a:solidFill>
                <a:latin typeface="Acer Foco"/>
                <a:cs typeface="Acer Foco"/>
              </a:defRPr>
            </a:lvl1pPr>
            <a:lvl2pPr marL="457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CF1BBE38-A2A8-4B9F-A41B-E435ED1C42E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1527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9000"/>
    </mc:Choice>
    <mc:Fallback xmlns="">
      <p:transition spd="slow"/>
    </mc:Fallback>
  </mc:AlternateContent>
  <p:hf hdr="0" ftr="0" dt="0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ong Statement/Quote+Acer Green B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61950" y="4859338"/>
            <a:ext cx="792163" cy="96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cer Foco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cer Foco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cer Foco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cer Foco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cer Foco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cer Foco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cer Foco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cer Foco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cer Foco" pitchFamily="34" charset="0"/>
              </a:defRPr>
            </a:lvl9pPr>
          </a:lstStyle>
          <a:p>
            <a:pPr>
              <a:lnSpc>
                <a:spcPct val="90000"/>
              </a:lnSpc>
              <a:defRPr/>
            </a:pPr>
            <a:r>
              <a:rPr lang="en-US" altLang="en-US" sz="700">
                <a:solidFill>
                  <a:srgbClr val="FFFFFF"/>
                </a:solidFill>
                <a:ea typeface="Acer Foco" pitchFamily="34" charset="0"/>
                <a:cs typeface="Acer Foco" pitchFamily="34" charset="0"/>
              </a:rPr>
              <a:t>ACER CONFIDENTIAL</a:t>
            </a:r>
          </a:p>
        </p:txBody>
      </p:sp>
      <p:sp>
        <p:nvSpPr>
          <p:cNvPr id="15" name="Title 1"/>
          <p:cNvSpPr>
            <a:spLocks noGrp="1"/>
          </p:cNvSpPr>
          <p:nvPr>
            <p:ph type="ctrTitle"/>
          </p:nvPr>
        </p:nvSpPr>
        <p:spPr>
          <a:xfrm>
            <a:off x="365126" y="1263959"/>
            <a:ext cx="8412163" cy="1632861"/>
          </a:xfrm>
        </p:spPr>
        <p:txBody>
          <a:bodyPr anchor="b"/>
          <a:lstStyle>
            <a:lvl1pPr algn="ctr">
              <a:lnSpc>
                <a:spcPct val="75000"/>
              </a:lnSpc>
              <a:defRPr sz="4000" b="0" i="0" baseline="0">
                <a:solidFill>
                  <a:schemeClr val="bg1"/>
                </a:solidFill>
                <a:latin typeface="Acer Foco Black"/>
                <a:cs typeface="Acer Foco Black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6" name="Subtitle 2"/>
          <p:cNvSpPr>
            <a:spLocks noGrp="1"/>
          </p:cNvSpPr>
          <p:nvPr>
            <p:ph type="subTitle" idx="1"/>
          </p:nvPr>
        </p:nvSpPr>
        <p:spPr>
          <a:xfrm>
            <a:off x="365126" y="2902025"/>
            <a:ext cx="8412163" cy="678166"/>
          </a:xfrm>
        </p:spPr>
        <p:txBody>
          <a:bodyPr/>
          <a:lstStyle>
            <a:lvl1pPr marL="0" indent="0" algn="ctr">
              <a:buNone/>
              <a:defRPr sz="1500" b="0" i="0" baseline="0">
                <a:solidFill>
                  <a:schemeClr val="bg1"/>
                </a:solidFill>
                <a:latin typeface="Acer Foco"/>
                <a:cs typeface="Acer Foco"/>
              </a:defRPr>
            </a:lvl1pPr>
            <a:lvl2pPr marL="457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E67111D7-52AD-4201-A769-10F923F0D64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1033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9000"/>
    </mc:Choice>
    <mc:Fallback xmlns="">
      <p:transition spd="slow"/>
    </mc:Fallback>
  </mc:AlternateContent>
  <p:hf hdr="0" ftr="0" dt="0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ong Statement/Quote+White B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5126" y="1263959"/>
            <a:ext cx="8412163" cy="1632861"/>
          </a:xfrm>
        </p:spPr>
        <p:txBody>
          <a:bodyPr anchor="b"/>
          <a:lstStyle>
            <a:lvl1pPr algn="ctr">
              <a:lnSpc>
                <a:spcPct val="75000"/>
              </a:lnSpc>
              <a:defRPr sz="4000" b="0" i="0" baseline="0">
                <a:solidFill>
                  <a:schemeClr val="accent1"/>
                </a:solidFill>
                <a:latin typeface="Acer Foco Black"/>
                <a:cs typeface="Acer Foco Black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5126" y="2902025"/>
            <a:ext cx="8412163" cy="678166"/>
          </a:xfrm>
        </p:spPr>
        <p:txBody>
          <a:bodyPr/>
          <a:lstStyle>
            <a:lvl1pPr marL="0" indent="0" algn="ctr">
              <a:buNone/>
              <a:defRPr sz="1500" b="0" i="0" baseline="0">
                <a:solidFill>
                  <a:srgbClr val="89898B"/>
                </a:solidFill>
                <a:latin typeface="Acer Foco"/>
                <a:cs typeface="Acer Foco"/>
              </a:defRPr>
            </a:lvl1pPr>
            <a:lvl2pPr marL="457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52E77DFE-F8F6-4E42-86A5-A7970297255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602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9000"/>
    </mc:Choice>
    <mc:Fallback xmlns="">
      <p:transition spd="slow"/>
    </mc:Fallback>
  </mc:AlternateContent>
  <p:hf hdr="0" ftr="0" dt="0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ong Statement/Quote+Media B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9144000" cy="5143500"/>
          </a:xfrm>
        </p:spPr>
        <p:txBody>
          <a:bodyPr rtlCol="0">
            <a:noAutofit/>
          </a:bodyPr>
          <a:lstStyle/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5126" y="1263959"/>
            <a:ext cx="8412163" cy="1632861"/>
          </a:xfrm>
        </p:spPr>
        <p:txBody>
          <a:bodyPr anchor="b"/>
          <a:lstStyle>
            <a:lvl1pPr algn="ctr">
              <a:lnSpc>
                <a:spcPct val="75000"/>
              </a:lnSpc>
              <a:defRPr sz="4000" b="0" i="0" baseline="0">
                <a:solidFill>
                  <a:srgbClr val="000000"/>
                </a:solidFill>
                <a:latin typeface="Acer Foco Black"/>
                <a:cs typeface="Acer Foco Black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5126" y="2902025"/>
            <a:ext cx="8412163" cy="678166"/>
          </a:xfrm>
        </p:spPr>
        <p:txBody>
          <a:bodyPr/>
          <a:lstStyle>
            <a:lvl1pPr marL="0" indent="0" algn="ctr">
              <a:buNone/>
              <a:defRPr sz="1500" b="0" i="0" baseline="0">
                <a:solidFill>
                  <a:schemeClr val="tx1"/>
                </a:solidFill>
                <a:latin typeface="Acer Foco"/>
                <a:cs typeface="Acer Foco"/>
              </a:defRPr>
            </a:lvl1pPr>
            <a:lvl2pPr marL="457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63CE9FEC-3683-4409-94F0-CA12FB862FF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06963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9000"/>
    </mc:Choice>
    <mc:Fallback xmlns="">
      <p:transition spd="slow"/>
    </mc:Fallback>
  </mc:AlternateContent>
  <p:hf hdr="0" ftr="0" dt="0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ection Two Line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61950" y="4859338"/>
            <a:ext cx="792163" cy="96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cer Foco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cer Foco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cer Foco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cer Foco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cer Foco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cer Foco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cer Foco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cer Foco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cer Foco" pitchFamily="34" charset="0"/>
              </a:defRPr>
            </a:lvl9pPr>
          </a:lstStyle>
          <a:p>
            <a:pPr>
              <a:lnSpc>
                <a:spcPct val="90000"/>
              </a:lnSpc>
              <a:defRPr/>
            </a:pPr>
            <a:r>
              <a:rPr lang="en-US" altLang="en-US" sz="700">
                <a:solidFill>
                  <a:srgbClr val="FFFFFF"/>
                </a:solidFill>
                <a:ea typeface="Acer Foco" pitchFamily="34" charset="0"/>
                <a:cs typeface="Acer Foco" pitchFamily="34" charset="0"/>
              </a:rPr>
              <a:t>ACER CONFIDENTIAL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5123" y="351667"/>
            <a:ext cx="8406273" cy="862389"/>
          </a:xfrm>
        </p:spPr>
        <p:txBody>
          <a:bodyPr anchor="b"/>
          <a:lstStyle>
            <a:lvl1pPr>
              <a:lnSpc>
                <a:spcPct val="80000"/>
              </a:lnSpc>
              <a:defRPr sz="3600" i="0" cap="none" baseline="0">
                <a:solidFill>
                  <a:srgbClr val="FFFFFF"/>
                </a:solidFill>
                <a:latin typeface="Acer Foco"/>
                <a:cs typeface="Acer Foco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078" y="1272938"/>
            <a:ext cx="8412319" cy="750749"/>
          </a:xfrm>
        </p:spPr>
        <p:txBody>
          <a:bodyPr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8E7B8E3F-7D27-4755-9364-E363EF86F7E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23671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9000"/>
    </mc:Choice>
    <mc:Fallback xmlns="">
      <p:transition spd="slow"/>
    </mc:Fallback>
  </mc:AlternateContent>
  <p:hf hdr="0" ftr="0" dt="0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ection one Line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61950" y="4859338"/>
            <a:ext cx="792163" cy="96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cer Foco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cer Foco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cer Foco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cer Foco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cer Foco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cer Foco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cer Foco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cer Foco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cer Foco" pitchFamily="34" charset="0"/>
              </a:defRPr>
            </a:lvl9pPr>
          </a:lstStyle>
          <a:p>
            <a:pPr>
              <a:lnSpc>
                <a:spcPct val="90000"/>
              </a:lnSpc>
              <a:defRPr/>
            </a:pPr>
            <a:r>
              <a:rPr lang="en-US" altLang="en-US" sz="700">
                <a:solidFill>
                  <a:srgbClr val="FFFFFF"/>
                </a:solidFill>
                <a:ea typeface="Acer Foco" pitchFamily="34" charset="0"/>
                <a:cs typeface="Acer Foco" pitchFamily="34" charset="0"/>
              </a:rPr>
              <a:t>ACER CONFIDENTIAL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5123" y="283467"/>
            <a:ext cx="8426013" cy="488368"/>
          </a:xfrm>
        </p:spPr>
        <p:txBody>
          <a:bodyPr anchor="b"/>
          <a:lstStyle>
            <a:lvl1pPr>
              <a:lnSpc>
                <a:spcPct val="80000"/>
              </a:lnSpc>
              <a:defRPr sz="3600" i="0" cap="none" baseline="0">
                <a:solidFill>
                  <a:srgbClr val="FFFFFF"/>
                </a:solidFill>
                <a:latin typeface="Acer Foco"/>
                <a:cs typeface="Acer Foco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078" y="830717"/>
            <a:ext cx="8451800" cy="750749"/>
          </a:xfrm>
        </p:spPr>
        <p:txBody>
          <a:bodyPr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B120D1AE-A2B8-41CE-87E7-72836C06CE7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41030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9000"/>
    </mc:Choice>
    <mc:Fallback xmlns="">
      <p:transition spd="slow"/>
    </mc:Fallback>
  </mc:AlternateContent>
  <p:hf hdr="0" ftr="0" dt="0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8A8C519F-044C-4E8E-A918-B411DD28A30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87614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9000"/>
    </mc:Choice>
    <mc:Fallback xmlns=""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+Me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" y="0"/>
            <a:ext cx="9144000" cy="514350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2000"/>
              </a:spcBef>
              <a:defRPr sz="3600" i="1">
                <a:solidFill>
                  <a:schemeClr val="accent2"/>
                </a:solidFill>
                <a:latin typeface="+mj-lt"/>
              </a:defRPr>
            </a:lvl1pPr>
            <a:lvl2pPr marL="228594" indent="-228594">
              <a:spcBef>
                <a:spcPts val="800"/>
              </a:spcBef>
              <a:buFont typeface="Acer Foco Light" pitchFamily="34" charset="0"/>
              <a:buChar char="—"/>
              <a:defRPr sz="1400" i="0">
                <a:solidFill>
                  <a:schemeClr val="accent2"/>
                </a:solidFill>
                <a:latin typeface="+mn-lt"/>
              </a:defRPr>
            </a:lvl2pPr>
            <a:lvl3pPr>
              <a:defRPr sz="1400" i="0">
                <a:solidFill>
                  <a:schemeClr val="accent2"/>
                </a:solidFill>
                <a:latin typeface="+mn-lt"/>
              </a:defRPr>
            </a:lvl3pPr>
            <a:lvl4pPr>
              <a:defRPr sz="1400" i="0">
                <a:solidFill>
                  <a:schemeClr val="accent2"/>
                </a:solidFill>
                <a:latin typeface="+mn-lt"/>
              </a:defRPr>
            </a:lvl4pPr>
            <a:lvl5pPr>
              <a:defRPr sz="1400" i="0">
                <a:solidFill>
                  <a:schemeClr val="accent2"/>
                </a:solidFill>
                <a:latin typeface="+mn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59871" y="297771"/>
            <a:ext cx="8411526" cy="50051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5B4B0709-CBFF-434F-8C99-86C08F948EE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6045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9000"/>
    </mc:Choice>
    <mc:Fallback xmlns="">
      <p:transition spd="slow"/>
    </mc:Fallback>
  </mc:AlternateContent>
  <p:hf hdr="0" ftr="0" dt="0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FADBE57D-18A1-4795-A9C0-3BABBF81ABB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31524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9000"/>
    </mc:Choice>
    <mc:Fallback xmlns="">
      <p:transition spd="slow"/>
    </mc:Fallback>
  </mc:AlternateContent>
  <p:hf hdr="0" ftr="0" dt="0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-Acer Green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361950" y="4859338"/>
            <a:ext cx="792163" cy="96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cer Foco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cer Foco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cer Foco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cer Foco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cer Foco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cer Foco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cer Foco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cer Foco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cer Foco" pitchFamily="34" charset="0"/>
              </a:defRPr>
            </a:lvl9pPr>
          </a:lstStyle>
          <a:p>
            <a:pPr>
              <a:lnSpc>
                <a:spcPct val="90000"/>
              </a:lnSpc>
              <a:defRPr/>
            </a:pPr>
            <a:r>
              <a:rPr lang="en-US" altLang="en-US" sz="700">
                <a:solidFill>
                  <a:srgbClr val="FFFFFF"/>
                </a:solidFill>
                <a:ea typeface="Acer Foco" pitchFamily="34" charset="0"/>
                <a:cs typeface="Acer Foco" pitchFamily="34" charset="0"/>
              </a:rPr>
              <a:t>ACER CONFIDENTIAL</a:t>
            </a:r>
          </a:p>
        </p:txBody>
      </p:sp>
      <p:sp>
        <p:nvSpPr>
          <p:cNvPr id="3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B7C4553B-FB81-46AD-89FF-F25DCB5A534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1934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9000"/>
    </mc:Choice>
    <mc:Fallback xmlns="">
      <p:transition spd="slow"/>
    </mc:Fallback>
  </mc:AlternateContent>
  <p:hf hdr="0" ftr="0" dt="0"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los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365125" y="1655763"/>
            <a:ext cx="2166938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cer Foco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cer Foco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cer Foco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cer Foco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cer Foco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cer Foco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cer Foco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cer Foco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cer Foco" pitchFamily="34" charset="0"/>
              </a:defRPr>
            </a:lvl9pPr>
          </a:lstStyle>
          <a:p>
            <a:pPr>
              <a:lnSpc>
                <a:spcPct val="90000"/>
              </a:lnSpc>
              <a:defRPr/>
            </a:pPr>
            <a:r>
              <a:rPr lang="en-US" altLang="en-US" sz="3600">
                <a:solidFill>
                  <a:srgbClr val="FFFFFF"/>
                </a:solidFill>
                <a:latin typeface="Acer Foco Black" pitchFamily="34" charset="0"/>
              </a:rPr>
              <a:t>Thank you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61950" y="4859338"/>
            <a:ext cx="792163" cy="96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cer Foco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cer Foco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cer Foco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cer Foco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cer Foco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cer Foco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cer Foco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cer Foco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cer Foco" pitchFamily="34" charset="0"/>
              </a:defRPr>
            </a:lvl9pPr>
          </a:lstStyle>
          <a:p>
            <a:pPr>
              <a:lnSpc>
                <a:spcPct val="90000"/>
              </a:lnSpc>
              <a:defRPr/>
            </a:pPr>
            <a:r>
              <a:rPr lang="en-US" altLang="en-US" sz="700">
                <a:solidFill>
                  <a:srgbClr val="89898B"/>
                </a:solidFill>
                <a:ea typeface="Acer Foco" pitchFamily="34" charset="0"/>
                <a:cs typeface="Acer Foco" pitchFamily="34" charset="0"/>
              </a:rPr>
              <a:t>ACER CONFIDENTIAL</a:t>
            </a:r>
          </a:p>
        </p:txBody>
      </p:sp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365126" y="2006821"/>
            <a:ext cx="8412163" cy="1132904"/>
          </a:xfrm>
        </p:spPr>
        <p:txBody>
          <a:bodyPr anchor="ctr"/>
          <a:lstStyle>
            <a:lvl1pPr algn="ctr">
              <a:defRPr sz="5800" b="0" i="0" baseline="0">
                <a:solidFill>
                  <a:schemeClr val="accent1"/>
                </a:solidFill>
                <a:latin typeface="Acer Foco Black"/>
                <a:cs typeface="Acer Foco Black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9C1682FC-A71E-43B2-96A1-5B6864E32A0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56065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9000"/>
    </mc:Choice>
    <mc:Fallback xmlns="">
      <p:transition spd="slow"/>
    </mc:Fallback>
  </mc:AlternateContent>
  <p:hf hdr="0" ftr="0" dt="0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Dark Statement/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5134" y="315914"/>
            <a:ext cx="8412163" cy="4360863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2000"/>
              </a:spcBef>
              <a:defRPr sz="3600" i="1">
                <a:solidFill>
                  <a:schemeClr val="bg1"/>
                </a:solidFill>
                <a:latin typeface="+mj-lt"/>
              </a:defRPr>
            </a:lvl1pPr>
            <a:lvl2pPr marL="233340" indent="-233340">
              <a:spcBef>
                <a:spcPts val="800"/>
              </a:spcBef>
              <a:buFont typeface="Acer Foco Light" pitchFamily="34" charset="0"/>
              <a:buChar char="—"/>
              <a:defRPr sz="1400" i="0">
                <a:solidFill>
                  <a:schemeClr val="bg1"/>
                </a:solidFill>
                <a:latin typeface="+mn-lt"/>
              </a:defRPr>
            </a:lvl2pPr>
            <a:lvl3pPr>
              <a:defRPr sz="1400" i="0">
                <a:solidFill>
                  <a:schemeClr val="bg1"/>
                </a:solidFill>
                <a:latin typeface="+mn-lt"/>
              </a:defRPr>
            </a:lvl3pPr>
            <a:lvl4pPr>
              <a:defRPr sz="1400" i="0">
                <a:solidFill>
                  <a:schemeClr val="bg1"/>
                </a:solidFill>
                <a:latin typeface="+mn-lt"/>
              </a:defRPr>
            </a:lvl4pPr>
            <a:lvl5pPr>
              <a:defRPr sz="1400" i="0">
                <a:solidFill>
                  <a:schemeClr val="bg1"/>
                </a:solidFill>
                <a:latin typeface="+mn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2560638" y="4865688"/>
            <a:ext cx="4030662" cy="136525"/>
          </a:xfrm>
          <a:prstGeom prst="rect">
            <a:avLst/>
          </a:prstGeom>
        </p:spPr>
        <p:txBody>
          <a:bodyPr lIns="91438" tIns="45719" rIns="91438" bIns="45719"/>
          <a:lstStyle>
            <a:lvl1pPr>
              <a:defRPr>
                <a:solidFill>
                  <a:prstClr val="white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/>
              <a:t>Presentation Title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white"/>
                </a:solidFill>
              </a:defRPr>
            </a:lvl1pPr>
          </a:lstStyle>
          <a:p>
            <a:pPr>
              <a:defRPr/>
            </a:pPr>
            <a:fld id="{6FDFE515-D534-4317-A48D-1323EFBCB1A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2357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9000"/>
    </mc:Choice>
    <mc:Fallback xmlns="">
      <p:transition spd="slow"/>
    </mc:Fallback>
  </mc:AlternateContent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\\.psf\Home\Desktop\AcerPlaybookfooter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5500" y="4672013"/>
            <a:ext cx="4508500" cy="471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49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125" y="327025"/>
            <a:ext cx="1463675" cy="493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Subtitle 2"/>
          <p:cNvSpPr>
            <a:spLocks noGrp="1"/>
          </p:cNvSpPr>
          <p:nvPr>
            <p:ph type="subTitle" idx="1"/>
          </p:nvPr>
        </p:nvSpPr>
        <p:spPr>
          <a:xfrm>
            <a:off x="365125" y="4261105"/>
            <a:ext cx="3657600" cy="366039"/>
          </a:xfrm>
        </p:spPr>
        <p:txBody>
          <a:bodyPr/>
          <a:lstStyle>
            <a:lvl1pPr>
              <a:defRPr sz="1200">
                <a:solidFill>
                  <a:schemeClr val="tx2"/>
                </a:solidFill>
                <a:latin typeface="+mn-lt"/>
              </a:defRPr>
            </a:lvl1pPr>
          </a:lstStyle>
          <a:p>
            <a:endParaRPr lang="en-US" altLang="zh-TW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0"/>
          </p:nvPr>
        </p:nvSpPr>
        <p:spPr>
          <a:xfrm>
            <a:off x="365125" y="4651375"/>
            <a:ext cx="3657600" cy="136525"/>
          </a:xfrm>
          <a:prstGeom prst="rect">
            <a:avLst/>
          </a:prstGeom>
        </p:spPr>
        <p:txBody>
          <a:bodyPr lIns="91438" tIns="45719" rIns="91438" bIns="45719"/>
          <a:lstStyle>
            <a:lvl1pPr algn="l">
              <a:defRPr sz="900" cap="all" baseline="0">
                <a:solidFill>
                  <a:srgbClr val="5E6A71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/>
              <a:t>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8339298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9000"/>
    </mc:Choice>
    <mc:Fallback xmlns="">
      <p:transition spd="slow"/>
    </mc:Fallback>
  </mc:AlternateContent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Dens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5127" y="657225"/>
            <a:ext cx="7679531" cy="54610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2"/>
          </p:nvPr>
        </p:nvSpPr>
        <p:spPr>
          <a:xfrm>
            <a:off x="365127" y="1333501"/>
            <a:ext cx="7680325" cy="3265490"/>
          </a:xfrm>
          <a:prstGeom prst="rect">
            <a:avLst/>
          </a:prstGeom>
        </p:spPr>
        <p:txBody>
          <a:bodyPr/>
          <a:lstStyle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365125" y="220157"/>
            <a:ext cx="4086225" cy="112155"/>
          </a:xfrm>
          <a:prstGeom prst="rect">
            <a:avLst/>
          </a:prstGeom>
        </p:spPr>
        <p:txBody>
          <a:bodyPr/>
          <a:lstStyle>
            <a:lvl1pPr marL="290473" indent="-290473">
              <a:tabLst/>
              <a:defRPr sz="900" cap="all" baseline="0">
                <a:solidFill>
                  <a:schemeClr val="tx1"/>
                </a:solidFill>
                <a:latin typeface="Acer Foco" panose="020B0604050202020203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5"/>
          </p:nvPr>
        </p:nvSpPr>
        <p:spPr>
          <a:xfrm>
            <a:off x="365125" y="428625"/>
            <a:ext cx="3657600" cy="228600"/>
          </a:xfrm>
        </p:spPr>
        <p:txBody>
          <a:bodyPr anchor="b"/>
          <a:lstStyle>
            <a:lvl1pPr>
              <a:defRPr sz="10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6"/>
          </p:nvPr>
        </p:nvSpPr>
        <p:spPr>
          <a:xfrm>
            <a:off x="2560638" y="4865688"/>
            <a:ext cx="4030662" cy="136525"/>
          </a:xfrm>
          <a:prstGeom prst="rect">
            <a:avLst/>
          </a:prstGeom>
        </p:spPr>
        <p:txBody>
          <a:bodyPr lIns="91438" tIns="45719" rIns="91438" bIns="45719"/>
          <a:lstStyle>
            <a:lvl1pPr>
              <a:defRPr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/>
              <a:t>Presentation Title</a:t>
            </a:r>
            <a:endParaRPr lang="en-US" dirty="0"/>
          </a:p>
        </p:txBody>
      </p:sp>
      <p:sp>
        <p:nvSpPr>
          <p:cNvPr id="8" name="Slide Number Placeholder 2"/>
          <p:cNvSpPr>
            <a:spLocks noGrp="1"/>
          </p:cNvSpPr>
          <p:nvPr>
            <p:ph type="sldNum" sz="quarter" idx="17"/>
          </p:nvPr>
        </p:nvSpPr>
        <p:spPr>
          <a:xfrm>
            <a:off x="8361363" y="214313"/>
            <a:ext cx="549275" cy="138112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r>
              <a:rPr lang="en-US"/>
              <a:t>|       </a:t>
            </a:r>
            <a:fld id="{F6723D96-2BD2-41D9-81B2-DC397BE9A28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9103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9000"/>
    </mc:Choice>
    <mc:Fallback xmlns="">
      <p:transition spd="slow"/>
    </mc:Fallback>
  </mc:AlternateContent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61950" y="4859338"/>
            <a:ext cx="730250" cy="92075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50" dirty="0">
                <a:solidFill>
                  <a:srgbClr val="89898B"/>
                </a:solidFill>
                <a:latin typeface="Acer Foco"/>
                <a:cs typeface="Acer Foco"/>
              </a:rPr>
              <a:t>ACER CONFIDENTIAL</a:t>
            </a:r>
          </a:p>
        </p:txBody>
      </p:sp>
      <p:pic>
        <p:nvPicPr>
          <p:cNvPr id="5" name="Picture 7" descr="acer_logo_rgb-0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075" y="250825"/>
            <a:ext cx="1377950" cy="404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5125" y="2357213"/>
            <a:ext cx="8412163" cy="2098513"/>
          </a:xfrm>
        </p:spPr>
        <p:txBody>
          <a:bodyPr anchor="b"/>
          <a:lstStyle>
            <a:lvl1pPr>
              <a:lnSpc>
                <a:spcPct val="75000"/>
              </a:lnSpc>
              <a:tabLst>
                <a:tab pos="3086100" algn="l"/>
              </a:tabLst>
              <a:defRPr sz="5200" b="0" i="0" cap="all" baseline="0">
                <a:solidFill>
                  <a:schemeClr val="accent1"/>
                </a:solidFill>
                <a:latin typeface="Acer Foco Black"/>
                <a:cs typeface="Acer Foco Black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7" name="Subtitle 2"/>
          <p:cNvSpPr>
            <a:spLocks noGrp="1"/>
          </p:cNvSpPr>
          <p:nvPr>
            <p:ph type="subTitle" idx="1"/>
          </p:nvPr>
        </p:nvSpPr>
        <p:spPr>
          <a:xfrm>
            <a:off x="365125" y="4433990"/>
            <a:ext cx="8412163" cy="297182"/>
          </a:xfrm>
        </p:spPr>
        <p:txBody>
          <a:bodyPr/>
          <a:lstStyle>
            <a:lvl1pPr marL="0" indent="0" algn="l">
              <a:buNone/>
              <a:defRPr sz="1600" b="0" i="0" baseline="0">
                <a:solidFill>
                  <a:schemeClr val="tx2"/>
                </a:solidFill>
                <a:latin typeface="Acer Foco"/>
                <a:cs typeface="Acer Foco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2118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9000"/>
    </mc:Choice>
    <mc:Fallback xmlns="">
      <p:transition spd="slow"/>
    </mc:Fallback>
  </mc:AlternateContent>
  <p:hf hdr="0" ftr="0" dt="0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+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u="none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364480" y="962493"/>
            <a:ext cx="8417178" cy="362216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2A3A36-9FAC-4A27-B4F5-D535B149F76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80565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9000"/>
    </mc:Choice>
    <mc:Fallback xmlns="">
      <p:transition spd="slow"/>
    </mc:Fallback>
  </mc:AlternateContent>
  <p:hf hdr="0" ftr="0" dt="0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+Two Colume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7"/>
          </p:nvPr>
        </p:nvSpPr>
        <p:spPr>
          <a:xfrm>
            <a:off x="364480" y="962958"/>
            <a:ext cx="4100383" cy="36274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quarter" idx="18"/>
          </p:nvPr>
        </p:nvSpPr>
        <p:spPr>
          <a:xfrm>
            <a:off x="4686969" y="962958"/>
            <a:ext cx="4088993" cy="36274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CDBA26-1523-4CBD-945C-05279B8CD6F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80865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9000"/>
    </mc:Choice>
    <mc:Fallback xmlns="">
      <p:transition spd="slow"/>
    </mc:Fallback>
  </mc:AlternateContent>
  <p:hf hdr="0" ftr="0" dt="0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+Contents+Me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9871" y="297769"/>
            <a:ext cx="4091177" cy="500519"/>
          </a:xfrm>
        </p:spPr>
        <p:txBody>
          <a:bodyPr/>
          <a:lstStyle>
            <a:lvl1pPr>
              <a:defRPr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7"/>
          </p:nvPr>
        </p:nvSpPr>
        <p:spPr>
          <a:xfrm>
            <a:off x="4572000" y="0"/>
            <a:ext cx="4572000" cy="5143500"/>
          </a:xfrm>
        </p:spPr>
        <p:txBody>
          <a:bodyPr rtlCol="0">
            <a:noAutofit/>
          </a:bodyPr>
          <a:lstStyle/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quarter" idx="18"/>
          </p:nvPr>
        </p:nvSpPr>
        <p:spPr>
          <a:xfrm>
            <a:off x="364480" y="962958"/>
            <a:ext cx="4100383" cy="36274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96FD18-DAF9-407D-BDAF-8F7451DFC72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82178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9000"/>
    </mc:Choice>
    <mc:Fallback xmlns="">
      <p:transition spd="slow"/>
    </mc:Fallback>
  </mc:AlternateContent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edia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514350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2000"/>
              </a:spcBef>
              <a:defRPr sz="3600" i="1">
                <a:solidFill>
                  <a:schemeClr val="accent2"/>
                </a:solidFill>
                <a:latin typeface="+mj-lt"/>
              </a:defRPr>
            </a:lvl1pPr>
            <a:lvl2pPr marL="228594" indent="-228594">
              <a:spcBef>
                <a:spcPts val="800"/>
              </a:spcBef>
              <a:buFont typeface="Acer Foco Light" pitchFamily="34" charset="0"/>
              <a:buChar char="—"/>
              <a:defRPr sz="1400" i="0">
                <a:solidFill>
                  <a:schemeClr val="accent2"/>
                </a:solidFill>
                <a:latin typeface="+mn-lt"/>
              </a:defRPr>
            </a:lvl2pPr>
            <a:lvl3pPr>
              <a:defRPr sz="1400" i="0">
                <a:solidFill>
                  <a:schemeClr val="accent2"/>
                </a:solidFill>
                <a:latin typeface="+mn-lt"/>
              </a:defRPr>
            </a:lvl3pPr>
            <a:lvl4pPr marL="114297" indent="0">
              <a:buNone/>
              <a:defRPr sz="1400" i="0">
                <a:solidFill>
                  <a:schemeClr val="accent2"/>
                </a:solidFill>
                <a:latin typeface="+mn-lt"/>
              </a:defRPr>
            </a:lvl4pPr>
            <a:lvl5pPr>
              <a:defRPr sz="1400" i="0">
                <a:solidFill>
                  <a:schemeClr val="accent2"/>
                </a:solidFill>
                <a:latin typeface="+mn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0B2EF984-716D-4C02-A04E-55B2DEAB4CA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97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9000"/>
    </mc:Choice>
    <mc:Fallback xmlns="">
      <p:transition spd="slow"/>
    </mc:Fallback>
  </mc:AlternateContent>
  <p:hf hdr="0" ftr="0" dt="0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+Media+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359871" y="297769"/>
            <a:ext cx="8424686" cy="50051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quarter" idx="18"/>
          </p:nvPr>
        </p:nvSpPr>
        <p:spPr>
          <a:xfrm>
            <a:off x="4686969" y="962958"/>
            <a:ext cx="4088993" cy="36274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7CA18C-1666-43FC-81DD-D890B4B52C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7576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9000"/>
    </mc:Choice>
    <mc:Fallback xmlns="">
      <p:transition spd="slow"/>
    </mc:Fallback>
  </mc:AlternateContent>
  <p:hf hdr="0" ftr="0" dt="0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+Me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" y="0"/>
            <a:ext cx="9144000" cy="514350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2000"/>
              </a:spcBef>
              <a:defRPr sz="3600" i="1">
                <a:solidFill>
                  <a:schemeClr val="accent2"/>
                </a:solidFill>
                <a:latin typeface="+mj-lt"/>
              </a:defRPr>
            </a:lvl1pPr>
            <a:lvl2pPr marL="228600" indent="-228600">
              <a:spcBef>
                <a:spcPts val="800"/>
              </a:spcBef>
              <a:buFont typeface="Acer Foco Light" pitchFamily="34" charset="0"/>
              <a:buChar char="—"/>
              <a:defRPr sz="1400" i="0">
                <a:solidFill>
                  <a:schemeClr val="accent2"/>
                </a:solidFill>
                <a:latin typeface="+mn-lt"/>
              </a:defRPr>
            </a:lvl2pPr>
            <a:lvl3pPr>
              <a:defRPr sz="1400" i="0">
                <a:solidFill>
                  <a:schemeClr val="accent2"/>
                </a:solidFill>
                <a:latin typeface="+mn-lt"/>
              </a:defRPr>
            </a:lvl3pPr>
            <a:lvl4pPr>
              <a:defRPr sz="1400" i="0">
                <a:solidFill>
                  <a:schemeClr val="accent2"/>
                </a:solidFill>
                <a:latin typeface="+mn-lt"/>
              </a:defRPr>
            </a:lvl4pPr>
            <a:lvl5pPr>
              <a:defRPr sz="1400" i="0">
                <a:solidFill>
                  <a:schemeClr val="accent2"/>
                </a:solidFill>
                <a:latin typeface="+mn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59871" y="297769"/>
            <a:ext cx="8411526" cy="50051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9BCF3B-5EEC-4F28-8439-6B7551EDD6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29069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9000"/>
    </mc:Choice>
    <mc:Fallback xmlns="">
      <p:transition spd="slow"/>
    </mc:Fallback>
  </mc:AlternateContent>
  <p:hf hdr="0" ftr="0" dt="0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edia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514350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2000"/>
              </a:spcBef>
              <a:defRPr sz="3600" i="1">
                <a:solidFill>
                  <a:schemeClr val="accent2"/>
                </a:solidFill>
                <a:latin typeface="+mj-lt"/>
              </a:defRPr>
            </a:lvl1pPr>
            <a:lvl2pPr marL="228600" indent="-228600">
              <a:spcBef>
                <a:spcPts val="800"/>
              </a:spcBef>
              <a:buFont typeface="Acer Foco Light" pitchFamily="34" charset="0"/>
              <a:buChar char="—"/>
              <a:defRPr sz="1400" i="0">
                <a:solidFill>
                  <a:schemeClr val="accent2"/>
                </a:solidFill>
                <a:latin typeface="+mn-lt"/>
              </a:defRPr>
            </a:lvl2pPr>
            <a:lvl3pPr>
              <a:defRPr sz="1400" i="0">
                <a:solidFill>
                  <a:schemeClr val="accent2"/>
                </a:solidFill>
                <a:latin typeface="+mn-lt"/>
              </a:defRPr>
            </a:lvl3pPr>
            <a:lvl4pPr marL="114300" indent="0">
              <a:buNone/>
              <a:defRPr sz="1400" i="0">
                <a:solidFill>
                  <a:schemeClr val="accent2"/>
                </a:solidFill>
                <a:latin typeface="+mn-lt"/>
              </a:defRPr>
            </a:lvl4pPr>
            <a:lvl5pPr>
              <a:defRPr sz="1400" i="0">
                <a:solidFill>
                  <a:schemeClr val="accent2"/>
                </a:solidFill>
                <a:latin typeface="+mn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2DEA9B-BDDE-4E3C-BB1F-B88D593A48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1419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9000"/>
    </mc:Choice>
    <mc:Fallback xmlns="">
      <p:transition spd="slow"/>
    </mc:Fallback>
  </mc:AlternateContent>
  <p:hf hdr="0" ftr="0" dt="0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ideo Only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0" y="-419100"/>
            <a:ext cx="9144000" cy="32226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Acer Foco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cer Foco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cer Foco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cer Foco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cer Foco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cer Foco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cer Foco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cer Foco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cer Foco" pitchFamily="34" charset="0"/>
              </a:defRPr>
            </a:lvl9pPr>
          </a:lstStyle>
          <a:p>
            <a:pPr algn="ctr">
              <a:defRPr/>
            </a:pPr>
            <a:r>
              <a:rPr lang="en-US" altLang="en-US" sz="1500"/>
              <a:t>VIDEO SHOULD PLACE ON BLACK BACKGROUND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514350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2000"/>
              </a:spcBef>
              <a:defRPr sz="3600" i="1">
                <a:solidFill>
                  <a:schemeClr val="accent2"/>
                </a:solidFill>
                <a:latin typeface="+mj-lt"/>
              </a:defRPr>
            </a:lvl1pPr>
            <a:lvl2pPr marL="228600" indent="-228600">
              <a:spcBef>
                <a:spcPts val="800"/>
              </a:spcBef>
              <a:buFont typeface="Acer Foco Light" pitchFamily="34" charset="0"/>
              <a:buChar char="—"/>
              <a:defRPr sz="1400" i="0">
                <a:solidFill>
                  <a:schemeClr val="accent2"/>
                </a:solidFill>
                <a:latin typeface="+mn-lt"/>
              </a:defRPr>
            </a:lvl2pPr>
            <a:lvl3pPr>
              <a:defRPr sz="1400" i="0">
                <a:solidFill>
                  <a:schemeClr val="accent2"/>
                </a:solidFill>
                <a:latin typeface="+mn-lt"/>
              </a:defRPr>
            </a:lvl3pPr>
            <a:lvl4pPr marL="114300" indent="0" algn="ctr">
              <a:buNone/>
              <a:defRPr sz="1400" i="0" baseline="0">
                <a:solidFill>
                  <a:schemeClr val="accent2"/>
                </a:solidFill>
                <a:latin typeface="+mn-lt"/>
              </a:defRPr>
            </a:lvl4pPr>
            <a:lvl5pPr>
              <a:defRPr sz="1400" i="0">
                <a:solidFill>
                  <a:schemeClr val="accent2"/>
                </a:solidFill>
                <a:latin typeface="+mn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28993187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9000"/>
    </mc:Choice>
    <mc:Fallback xmlns="">
      <p:transition spd="slow"/>
    </mc:Fallback>
  </mc:AlternateContent>
  <p:hf hdr="0" ftr="0" dt="0"/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tatement/Quote+Acer Green BG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61950" y="4859338"/>
            <a:ext cx="730250" cy="92075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50" dirty="0">
                <a:solidFill>
                  <a:schemeClr val="bg1"/>
                </a:solidFill>
                <a:latin typeface="Acer Foco"/>
                <a:cs typeface="Acer Foco"/>
              </a:rPr>
              <a:t>ACER CONFIDENTIAL</a:t>
            </a:r>
          </a:p>
        </p:txBody>
      </p:sp>
      <p:sp>
        <p:nvSpPr>
          <p:cNvPr id="15" name="Title 1"/>
          <p:cNvSpPr>
            <a:spLocks noGrp="1"/>
          </p:cNvSpPr>
          <p:nvPr>
            <p:ph type="ctrTitle"/>
          </p:nvPr>
        </p:nvSpPr>
        <p:spPr>
          <a:xfrm>
            <a:off x="365125" y="1403062"/>
            <a:ext cx="8412163" cy="1632861"/>
          </a:xfrm>
        </p:spPr>
        <p:txBody>
          <a:bodyPr anchor="b"/>
          <a:lstStyle>
            <a:lvl1pPr algn="ctr">
              <a:lnSpc>
                <a:spcPct val="75000"/>
              </a:lnSpc>
              <a:defRPr sz="5200" b="0" i="0" baseline="0">
                <a:solidFill>
                  <a:schemeClr val="bg1"/>
                </a:solidFill>
                <a:latin typeface="Acer Foco Black"/>
                <a:cs typeface="Acer Foco Black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6" name="Subtitle 2"/>
          <p:cNvSpPr>
            <a:spLocks noGrp="1"/>
          </p:cNvSpPr>
          <p:nvPr>
            <p:ph type="subTitle" idx="1"/>
          </p:nvPr>
        </p:nvSpPr>
        <p:spPr>
          <a:xfrm>
            <a:off x="365125" y="3041128"/>
            <a:ext cx="8412163" cy="678166"/>
          </a:xfrm>
        </p:spPr>
        <p:txBody>
          <a:bodyPr/>
          <a:lstStyle>
            <a:lvl1pPr marL="0" indent="0" algn="ctr">
              <a:buNone/>
              <a:defRPr sz="1500" b="0" i="0" baseline="0">
                <a:solidFill>
                  <a:schemeClr val="bg1"/>
                </a:solidFill>
                <a:latin typeface="Acer Foco"/>
                <a:cs typeface="Acer Foco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685C54A8-DB15-4DB9-A243-CDAF456427C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9470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9000"/>
    </mc:Choice>
    <mc:Fallback xmlns="">
      <p:transition spd="slow"/>
    </mc:Fallback>
  </mc:AlternateContent>
  <p:hf hdr="0" ftr="0" dt="0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tatement/Quote+White B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ctrTitle"/>
          </p:nvPr>
        </p:nvSpPr>
        <p:spPr>
          <a:xfrm>
            <a:off x="365125" y="1403062"/>
            <a:ext cx="8412163" cy="1632861"/>
          </a:xfrm>
        </p:spPr>
        <p:txBody>
          <a:bodyPr anchor="b"/>
          <a:lstStyle>
            <a:lvl1pPr algn="ctr">
              <a:lnSpc>
                <a:spcPct val="75000"/>
              </a:lnSpc>
              <a:defRPr sz="5200" b="0" i="0" baseline="0">
                <a:solidFill>
                  <a:schemeClr val="accent1"/>
                </a:solidFill>
                <a:latin typeface="Acer Foco Black"/>
                <a:cs typeface="Acer Foco Black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365125" y="3041128"/>
            <a:ext cx="8412163" cy="678166"/>
          </a:xfrm>
        </p:spPr>
        <p:txBody>
          <a:bodyPr/>
          <a:lstStyle>
            <a:lvl1pPr marL="0" indent="0" algn="ctr">
              <a:buNone/>
              <a:defRPr sz="1500" b="0" i="0" baseline="0">
                <a:solidFill>
                  <a:srgbClr val="89898B"/>
                </a:solidFill>
                <a:latin typeface="Acer Foco"/>
                <a:cs typeface="Acer Foco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6EE0B7-07A0-42CC-825C-C92AE3C0C54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0638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9000"/>
    </mc:Choice>
    <mc:Fallback xmlns="">
      <p:transition spd="slow"/>
    </mc:Fallback>
  </mc:AlternateContent>
  <p:hf hdr="0" ftr="0" dt="0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tatement/Quote+Media B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9144000" cy="5143500"/>
          </a:xfrm>
        </p:spPr>
        <p:txBody>
          <a:bodyPr rtlCol="0">
            <a:noAutofit/>
          </a:bodyPr>
          <a:lstStyle/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13" name="Title 1"/>
          <p:cNvSpPr>
            <a:spLocks noGrp="1"/>
          </p:cNvSpPr>
          <p:nvPr>
            <p:ph type="ctrTitle"/>
          </p:nvPr>
        </p:nvSpPr>
        <p:spPr>
          <a:xfrm>
            <a:off x="365125" y="1403062"/>
            <a:ext cx="8412163" cy="1632861"/>
          </a:xfrm>
        </p:spPr>
        <p:txBody>
          <a:bodyPr anchor="b"/>
          <a:lstStyle>
            <a:lvl1pPr marL="0" marR="0" indent="0" algn="ctr" defTabSz="914400" rtl="0" eaLnBrk="1" fontAlgn="auto" latinLnBrk="0" hangingPunct="1">
              <a:lnSpc>
                <a:spcPct val="75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200" b="0" i="0" baseline="0">
                <a:solidFill>
                  <a:schemeClr val="tx1"/>
                </a:solidFill>
                <a:latin typeface="Acer Foco Black"/>
                <a:cs typeface="Acer Foco Black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365125" y="3041128"/>
            <a:ext cx="8412163" cy="678166"/>
          </a:xfrm>
        </p:spPr>
        <p:txBody>
          <a:bodyPr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200"/>
              </a:spcAft>
              <a:buClrTx/>
              <a:buSzTx/>
              <a:buFont typeface="Arial" pitchFamily="34" charset="0"/>
              <a:buNone/>
              <a:tabLst/>
              <a:defRPr sz="1500" b="0" i="0" baseline="0">
                <a:solidFill>
                  <a:schemeClr val="tx1"/>
                </a:solidFill>
                <a:latin typeface="Acer Foco"/>
                <a:cs typeface="Acer Foco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A32696-C0FC-49FD-8BFC-3FA4E2FAE9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9068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9000"/>
    </mc:Choice>
    <mc:Fallback xmlns="">
      <p:transition spd="slow"/>
    </mc:Fallback>
  </mc:AlternateContent>
  <p:hf hdr="0" ftr="0" dt="0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Long Statement/Quote+Acer Green BG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61950" y="4859338"/>
            <a:ext cx="730250" cy="92075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50" dirty="0">
                <a:solidFill>
                  <a:schemeClr val="bg1"/>
                </a:solidFill>
                <a:latin typeface="Acer Foco"/>
                <a:cs typeface="Acer Foco"/>
              </a:rPr>
              <a:t>ACER CONFIDENTIAL</a:t>
            </a:r>
          </a:p>
        </p:txBody>
      </p:sp>
      <p:sp>
        <p:nvSpPr>
          <p:cNvPr id="15" name="Title 1"/>
          <p:cNvSpPr>
            <a:spLocks noGrp="1"/>
          </p:cNvSpPr>
          <p:nvPr>
            <p:ph type="ctrTitle"/>
          </p:nvPr>
        </p:nvSpPr>
        <p:spPr>
          <a:xfrm>
            <a:off x="365125" y="1263958"/>
            <a:ext cx="8412163" cy="1632861"/>
          </a:xfrm>
        </p:spPr>
        <p:txBody>
          <a:bodyPr anchor="b"/>
          <a:lstStyle>
            <a:lvl1pPr algn="ctr">
              <a:lnSpc>
                <a:spcPct val="75000"/>
              </a:lnSpc>
              <a:defRPr sz="4000" b="0" i="0" baseline="0">
                <a:solidFill>
                  <a:schemeClr val="bg1"/>
                </a:solidFill>
                <a:latin typeface="Acer Foco Black"/>
                <a:cs typeface="Acer Foco Black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6" name="Subtitle 2"/>
          <p:cNvSpPr>
            <a:spLocks noGrp="1"/>
          </p:cNvSpPr>
          <p:nvPr>
            <p:ph type="subTitle" idx="1"/>
          </p:nvPr>
        </p:nvSpPr>
        <p:spPr>
          <a:xfrm>
            <a:off x="365125" y="2902024"/>
            <a:ext cx="8412163" cy="678166"/>
          </a:xfrm>
        </p:spPr>
        <p:txBody>
          <a:bodyPr/>
          <a:lstStyle>
            <a:lvl1pPr marL="0" indent="0" algn="ctr">
              <a:buNone/>
              <a:defRPr sz="1500" b="0" i="0" baseline="0">
                <a:solidFill>
                  <a:schemeClr val="bg1"/>
                </a:solidFill>
                <a:latin typeface="Acer Foco"/>
                <a:cs typeface="Acer Foco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DA0133B3-58CE-4908-8DA0-E9BC2796ECE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8459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9000"/>
    </mc:Choice>
    <mc:Fallback xmlns="">
      <p:transition spd="slow"/>
    </mc:Fallback>
  </mc:AlternateContent>
  <p:hf hdr="0" ftr="0" dt="0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ong Statement/Quote+White B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5125" y="1263958"/>
            <a:ext cx="8412163" cy="1632861"/>
          </a:xfrm>
        </p:spPr>
        <p:txBody>
          <a:bodyPr anchor="b"/>
          <a:lstStyle>
            <a:lvl1pPr algn="ctr">
              <a:lnSpc>
                <a:spcPct val="75000"/>
              </a:lnSpc>
              <a:defRPr sz="4000" b="0" i="0" baseline="0">
                <a:solidFill>
                  <a:schemeClr val="accent1"/>
                </a:solidFill>
                <a:latin typeface="Acer Foco Black"/>
                <a:cs typeface="Acer Foco Black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5125" y="2902024"/>
            <a:ext cx="8412163" cy="678166"/>
          </a:xfrm>
        </p:spPr>
        <p:txBody>
          <a:bodyPr/>
          <a:lstStyle>
            <a:lvl1pPr marL="0" indent="0" algn="ctr">
              <a:buNone/>
              <a:defRPr sz="1500" b="0" i="0" baseline="0">
                <a:solidFill>
                  <a:srgbClr val="89898B"/>
                </a:solidFill>
                <a:latin typeface="Acer Foco"/>
                <a:cs typeface="Acer Foco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AC0E89-EF0F-4B1F-BED5-DB55AC0486E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251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9000"/>
    </mc:Choice>
    <mc:Fallback xmlns="">
      <p:transition spd="slow"/>
    </mc:Fallback>
  </mc:AlternateContent>
  <p:hf hdr="0" ftr="0" dt="0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ong Statement/Quote+Media B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9144000" cy="5143500"/>
          </a:xfrm>
        </p:spPr>
        <p:txBody>
          <a:bodyPr rtlCol="0">
            <a:noAutofit/>
          </a:bodyPr>
          <a:lstStyle/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5125" y="1263958"/>
            <a:ext cx="8412163" cy="1632861"/>
          </a:xfrm>
        </p:spPr>
        <p:txBody>
          <a:bodyPr anchor="b"/>
          <a:lstStyle>
            <a:lvl1pPr algn="ctr">
              <a:lnSpc>
                <a:spcPct val="75000"/>
              </a:lnSpc>
              <a:defRPr sz="4000" b="0" i="0" baseline="0">
                <a:solidFill>
                  <a:srgbClr val="000000"/>
                </a:solidFill>
                <a:latin typeface="Acer Foco Black"/>
                <a:cs typeface="Acer Foco Black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5125" y="2902024"/>
            <a:ext cx="8412163" cy="678166"/>
          </a:xfrm>
        </p:spPr>
        <p:txBody>
          <a:bodyPr/>
          <a:lstStyle>
            <a:lvl1pPr marL="0" indent="0" algn="ctr">
              <a:buNone/>
              <a:defRPr sz="1500" b="0" i="0" baseline="0">
                <a:solidFill>
                  <a:schemeClr val="tx1"/>
                </a:solidFill>
                <a:latin typeface="Acer Foco"/>
                <a:cs typeface="Acer Foco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730926-E8E7-4A77-8150-DC5FF0A9C54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5079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9000"/>
    </mc:Choice>
    <mc:Fallback xmlns="">
      <p:transition spd="slow"/>
    </mc:Fallback>
  </mc:AlternateContent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ideo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0" y="-419100"/>
            <a:ext cx="9144000" cy="32226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8" tIns="45719" rIns="91438" bIns="45719" anchor="ctr">
            <a:spAutoFit/>
          </a:bodyPr>
          <a:lstStyle>
            <a:lvl1pPr>
              <a:defRPr>
                <a:solidFill>
                  <a:schemeClr val="tx1"/>
                </a:solidFill>
                <a:latin typeface="Acer Foco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cer Foco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cer Foco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cer Foco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cer Foco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cer Foco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cer Foco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cer Foco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cer Foco" pitchFamily="34" charset="0"/>
              </a:defRPr>
            </a:lvl9pPr>
          </a:lstStyle>
          <a:p>
            <a:pPr algn="ctr">
              <a:defRPr/>
            </a:pPr>
            <a:r>
              <a:rPr lang="en-US" altLang="en-US" sz="1500">
                <a:solidFill>
                  <a:srgbClr val="000000"/>
                </a:solidFill>
              </a:rPr>
              <a:t>VIDEO SHOULD PLACE ON BLACK BACKGROUND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514350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2000"/>
              </a:spcBef>
              <a:defRPr sz="3600" i="1">
                <a:solidFill>
                  <a:schemeClr val="accent2"/>
                </a:solidFill>
                <a:latin typeface="+mj-lt"/>
              </a:defRPr>
            </a:lvl1pPr>
            <a:lvl2pPr marL="228594" indent="-228594">
              <a:spcBef>
                <a:spcPts val="800"/>
              </a:spcBef>
              <a:buFont typeface="Acer Foco Light" pitchFamily="34" charset="0"/>
              <a:buChar char="—"/>
              <a:defRPr sz="1400" i="0">
                <a:solidFill>
                  <a:schemeClr val="accent2"/>
                </a:solidFill>
                <a:latin typeface="+mn-lt"/>
              </a:defRPr>
            </a:lvl2pPr>
            <a:lvl3pPr>
              <a:defRPr sz="1400" i="0">
                <a:solidFill>
                  <a:schemeClr val="accent2"/>
                </a:solidFill>
                <a:latin typeface="+mn-lt"/>
              </a:defRPr>
            </a:lvl3pPr>
            <a:lvl4pPr marL="114297" indent="0" algn="ctr">
              <a:buNone/>
              <a:defRPr sz="1400" i="0" baseline="0">
                <a:solidFill>
                  <a:schemeClr val="accent2"/>
                </a:solidFill>
                <a:latin typeface="+mn-lt"/>
              </a:defRPr>
            </a:lvl4pPr>
            <a:lvl5pPr>
              <a:defRPr sz="1400" i="0">
                <a:solidFill>
                  <a:schemeClr val="accent2"/>
                </a:solidFill>
                <a:latin typeface="+mn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1349972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9000"/>
    </mc:Choice>
    <mc:Fallback xmlns="">
      <p:transition spd="slow"/>
    </mc:Fallback>
  </mc:AlternateContent>
  <p:hf hdr="0" ftr="0" dt="0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ection Two Line Titl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61950" y="4859338"/>
            <a:ext cx="730250" cy="92075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50" dirty="0">
                <a:solidFill>
                  <a:schemeClr val="bg1"/>
                </a:solidFill>
                <a:latin typeface="Acer Foco"/>
                <a:cs typeface="Acer Foco"/>
              </a:rPr>
              <a:t>ACER CONFIDENTIAL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5123" y="351667"/>
            <a:ext cx="8406273" cy="862389"/>
          </a:xfrm>
        </p:spPr>
        <p:txBody>
          <a:bodyPr anchor="b"/>
          <a:lstStyle>
            <a:lvl1pPr>
              <a:lnSpc>
                <a:spcPct val="80000"/>
              </a:lnSpc>
              <a:defRPr sz="3600" i="0" cap="none" baseline="0">
                <a:solidFill>
                  <a:srgbClr val="FFFFFF"/>
                </a:solidFill>
                <a:latin typeface="Acer Foco"/>
                <a:cs typeface="Acer Foco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077" y="1272937"/>
            <a:ext cx="8412319" cy="750749"/>
          </a:xfrm>
        </p:spPr>
        <p:txBody>
          <a:bodyPr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6C648E2D-1DF8-421A-947F-6592E2ED39C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7072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9000"/>
    </mc:Choice>
    <mc:Fallback xmlns="">
      <p:transition spd="slow"/>
    </mc:Fallback>
  </mc:AlternateContent>
  <p:hf hdr="0" ftr="0" dt="0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ection one Line Titl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61950" y="4859338"/>
            <a:ext cx="730250" cy="92075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50" dirty="0">
                <a:solidFill>
                  <a:schemeClr val="bg1"/>
                </a:solidFill>
                <a:latin typeface="Acer Foco"/>
                <a:cs typeface="Acer Foco"/>
              </a:rPr>
              <a:t>ACER CONFIDENTIAL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5123" y="283467"/>
            <a:ext cx="8426013" cy="488368"/>
          </a:xfrm>
        </p:spPr>
        <p:txBody>
          <a:bodyPr anchor="b"/>
          <a:lstStyle>
            <a:lvl1pPr>
              <a:lnSpc>
                <a:spcPct val="80000"/>
              </a:lnSpc>
              <a:defRPr sz="3600" i="0" cap="none" baseline="0">
                <a:solidFill>
                  <a:srgbClr val="FFFFFF"/>
                </a:solidFill>
                <a:latin typeface="Acer Foco"/>
                <a:cs typeface="Acer Foco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078" y="830716"/>
            <a:ext cx="8451800" cy="750749"/>
          </a:xfrm>
        </p:spPr>
        <p:txBody>
          <a:bodyPr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20EAA465-A856-49D4-BEA3-BB2D151EA5D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1636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9000"/>
    </mc:Choice>
    <mc:Fallback xmlns="">
      <p:transition spd="slow"/>
    </mc:Fallback>
  </mc:AlternateContent>
  <p:hf hdr="0" ftr="0" dt="0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F02D71-4C1A-4D3E-9A0F-FB763DE6F3C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678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9000"/>
    </mc:Choice>
    <mc:Fallback xmlns="">
      <p:transition spd="slow"/>
    </mc:Fallback>
  </mc:AlternateContent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EAAC7D-1986-4EA5-81B6-755B13195A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79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9000"/>
    </mc:Choice>
    <mc:Fallback xmlns="">
      <p:transition spd="slow"/>
    </mc:Fallback>
  </mc:AlternateContent>
  <p:hf hdr="0" ftr="0" dt="0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Blank-Acer Green 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1950" y="4859338"/>
            <a:ext cx="730250" cy="92075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50" dirty="0">
                <a:solidFill>
                  <a:schemeClr val="bg1"/>
                </a:solidFill>
                <a:latin typeface="Acer Foco"/>
                <a:cs typeface="Acer Foco"/>
              </a:rPr>
              <a:t>ACER CONFIDENTIAL</a:t>
            </a:r>
          </a:p>
        </p:txBody>
      </p:sp>
      <p:sp>
        <p:nvSpPr>
          <p:cNvPr id="3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1E9BF019-41D5-4DA1-9EF0-AF3DFF04716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52719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9000"/>
    </mc:Choice>
    <mc:Fallback xmlns="">
      <p:transition spd="slow"/>
    </mc:Fallback>
  </mc:AlternateContent>
  <p:hf hdr="0" ftr="0" dt="0"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los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365125" y="1655763"/>
            <a:ext cx="2046288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cer Foco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cer Foco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cer Foco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cer Foco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cer Foco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cer Foco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cer Foco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cer Foco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cer Foco" pitchFamily="34" charset="0"/>
              </a:defRPr>
            </a:lvl9pPr>
          </a:lstStyle>
          <a:p>
            <a:pPr>
              <a:lnSpc>
                <a:spcPct val="90000"/>
              </a:lnSpc>
              <a:defRPr/>
            </a:pPr>
            <a:r>
              <a:rPr lang="en-US" altLang="en-US" sz="3600">
                <a:solidFill>
                  <a:schemeClr val="accent2"/>
                </a:solidFill>
                <a:latin typeface="Acer Foco Black" pitchFamily="34" charset="0"/>
              </a:rPr>
              <a:t>Thank you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61950" y="4859338"/>
            <a:ext cx="730250" cy="92075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50" dirty="0">
                <a:solidFill>
                  <a:srgbClr val="89898B"/>
                </a:solidFill>
                <a:latin typeface="Acer Foco"/>
                <a:cs typeface="Acer Foco"/>
              </a:rPr>
              <a:t>ACER CONFIDENTIAL</a:t>
            </a:r>
          </a:p>
        </p:txBody>
      </p:sp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365125" y="2006821"/>
            <a:ext cx="8412163" cy="1132904"/>
          </a:xfrm>
        </p:spPr>
        <p:txBody>
          <a:bodyPr anchor="ctr"/>
          <a:lstStyle>
            <a:lvl1pPr algn="ctr">
              <a:defRPr sz="5800" b="0" i="0" baseline="0">
                <a:solidFill>
                  <a:schemeClr val="accent1"/>
                </a:solidFill>
                <a:latin typeface="Acer Foco Black"/>
                <a:cs typeface="Acer Foco Black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1F8ABF-4A4F-48D4-9EC2-D592D0F29A0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3829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9000"/>
    </mc:Choice>
    <mc:Fallback xmlns="">
      <p:transition spd="slow"/>
    </mc:Fallback>
  </mc:AlternateContent>
  <p:hf hdr="0" ftr="0" dt="0"/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3"/>
          </p:nvPr>
        </p:nvSpPr>
        <p:spPr>
          <a:xfrm>
            <a:off x="2559062" y="4865697"/>
            <a:ext cx="4030663" cy="1365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4"/>
          </p:nvPr>
        </p:nvSpPr>
        <p:spPr>
          <a:xfrm>
            <a:off x="8490870" y="4822160"/>
            <a:ext cx="365125" cy="1385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7679F0-7713-4DCF-9159-F14D373A060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7892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9000"/>
    </mc:Choice>
    <mc:Fallback xmlns="">
      <p:transition spd="slow"/>
    </mc:Fallback>
  </mc:AlternateContent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 userDrawn="1"/>
        </p:nvSpPr>
        <p:spPr>
          <a:xfrm>
            <a:off x="361950" y="4859338"/>
            <a:ext cx="730250" cy="92075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50" dirty="0">
                <a:solidFill>
                  <a:srgbClr val="89898B"/>
                </a:solidFill>
                <a:latin typeface="+mn-lt"/>
                <a:cs typeface="Acer Foco"/>
              </a:rPr>
              <a:t>ACER CONFIDENTIAL</a:t>
            </a:r>
          </a:p>
        </p:txBody>
      </p:sp>
      <p:pic>
        <p:nvPicPr>
          <p:cNvPr id="5" name="Picture 7" descr="acer_logo_rgb-01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075" y="250825"/>
            <a:ext cx="1377950" cy="404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投影片編號版面配置區 2"/>
          <p:cNvSpPr txBox="1">
            <a:spLocks/>
          </p:cNvSpPr>
          <p:nvPr userDrawn="1"/>
        </p:nvSpPr>
        <p:spPr>
          <a:xfrm>
            <a:off x="8491538" y="4822825"/>
            <a:ext cx="365125" cy="13811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50" dirty="0">
                <a:solidFill>
                  <a:srgbClr val="414042"/>
                </a:solidFill>
              </a:rPr>
              <a:t>|       </a:t>
            </a:r>
            <a:fld id="{754F8827-4D58-47B3-AC0C-7AAFC941CD5B}" type="slidenum">
              <a:rPr lang="en-US" sz="650" smtClean="0">
                <a:solidFill>
                  <a:srgbClr val="414042"/>
                </a:solidFill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sz="650" dirty="0">
              <a:solidFill>
                <a:srgbClr val="414042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5125" y="2357213"/>
            <a:ext cx="8412163" cy="2098513"/>
          </a:xfrm>
        </p:spPr>
        <p:txBody>
          <a:bodyPr anchor="b"/>
          <a:lstStyle>
            <a:lvl1pPr>
              <a:lnSpc>
                <a:spcPct val="75000"/>
              </a:lnSpc>
              <a:tabLst>
                <a:tab pos="3086100" algn="l"/>
              </a:tabLst>
              <a:defRPr sz="5200" b="0" i="0" cap="all" baseline="0">
                <a:solidFill>
                  <a:schemeClr val="accent1"/>
                </a:solidFill>
                <a:latin typeface="Acer Foco Black"/>
                <a:cs typeface="Acer Foco Black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7" name="Subtitle 2"/>
          <p:cNvSpPr>
            <a:spLocks noGrp="1"/>
          </p:cNvSpPr>
          <p:nvPr>
            <p:ph type="subTitle" idx="1"/>
          </p:nvPr>
        </p:nvSpPr>
        <p:spPr>
          <a:xfrm>
            <a:off x="365125" y="4433990"/>
            <a:ext cx="8412163" cy="297182"/>
          </a:xfrm>
        </p:spPr>
        <p:txBody>
          <a:bodyPr/>
          <a:lstStyle>
            <a:lvl1pPr marL="0" indent="0" algn="l">
              <a:buNone/>
              <a:defRPr sz="1600" b="0" i="0" baseline="0">
                <a:solidFill>
                  <a:schemeClr val="tx2"/>
                </a:solidFill>
                <a:latin typeface="Acer Foco"/>
                <a:cs typeface="Acer Foco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2539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9000"/>
    </mc:Choice>
    <mc:Fallback xmlns="">
      <p:transition spd="slow"/>
    </mc:Fallback>
  </mc:AlternateContent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+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u="none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364480" y="962493"/>
            <a:ext cx="8417178" cy="362216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65A636-D7E0-422E-ACCC-3F7F5374F01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0230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9000"/>
    </mc:Choice>
    <mc:Fallback xmlns="">
      <p:transition spd="slow"/>
    </mc:Fallback>
  </mc:AlternateContent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+Two Colume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7"/>
          </p:nvPr>
        </p:nvSpPr>
        <p:spPr>
          <a:xfrm>
            <a:off x="364480" y="962958"/>
            <a:ext cx="4100383" cy="36274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quarter" idx="18"/>
          </p:nvPr>
        </p:nvSpPr>
        <p:spPr>
          <a:xfrm>
            <a:off x="4686969" y="962958"/>
            <a:ext cx="4088993" cy="36274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3535E7-25DE-49DA-A7CE-B2AA88A254B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7761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9000"/>
    </mc:Choice>
    <mc:Fallback xmlns=""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tatement/Quote+Acer Green B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61950" y="4859338"/>
            <a:ext cx="792163" cy="96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cer Foco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cer Foco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cer Foco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cer Foco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cer Foco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cer Foco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cer Foco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cer Foco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cer Foco" pitchFamily="34" charset="0"/>
              </a:defRPr>
            </a:lvl9pPr>
          </a:lstStyle>
          <a:p>
            <a:pPr>
              <a:lnSpc>
                <a:spcPct val="90000"/>
              </a:lnSpc>
              <a:defRPr/>
            </a:pPr>
            <a:r>
              <a:rPr lang="en-US" altLang="en-US" sz="700">
                <a:solidFill>
                  <a:srgbClr val="FFFFFF"/>
                </a:solidFill>
                <a:ea typeface="Acer Foco" pitchFamily="34" charset="0"/>
                <a:cs typeface="Acer Foco" pitchFamily="34" charset="0"/>
              </a:rPr>
              <a:t>ACER CONFIDENTIAL</a:t>
            </a:r>
          </a:p>
        </p:txBody>
      </p:sp>
      <p:sp>
        <p:nvSpPr>
          <p:cNvPr id="15" name="Title 1"/>
          <p:cNvSpPr>
            <a:spLocks noGrp="1"/>
          </p:cNvSpPr>
          <p:nvPr>
            <p:ph type="ctrTitle"/>
          </p:nvPr>
        </p:nvSpPr>
        <p:spPr>
          <a:xfrm>
            <a:off x="365126" y="1403063"/>
            <a:ext cx="8412163" cy="1632861"/>
          </a:xfrm>
        </p:spPr>
        <p:txBody>
          <a:bodyPr anchor="b"/>
          <a:lstStyle>
            <a:lvl1pPr algn="ctr">
              <a:lnSpc>
                <a:spcPct val="75000"/>
              </a:lnSpc>
              <a:defRPr sz="5200" b="0" i="0" baseline="0">
                <a:solidFill>
                  <a:schemeClr val="bg1"/>
                </a:solidFill>
                <a:latin typeface="Acer Foco Black"/>
                <a:cs typeface="Acer Foco Black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6" name="Subtitle 2"/>
          <p:cNvSpPr>
            <a:spLocks noGrp="1"/>
          </p:cNvSpPr>
          <p:nvPr>
            <p:ph type="subTitle" idx="1"/>
          </p:nvPr>
        </p:nvSpPr>
        <p:spPr>
          <a:xfrm>
            <a:off x="365126" y="3041130"/>
            <a:ext cx="8412163" cy="678166"/>
          </a:xfrm>
        </p:spPr>
        <p:txBody>
          <a:bodyPr/>
          <a:lstStyle>
            <a:lvl1pPr marL="0" indent="0" algn="ctr">
              <a:buNone/>
              <a:defRPr sz="1500" b="0" i="0" baseline="0">
                <a:solidFill>
                  <a:schemeClr val="bg1"/>
                </a:solidFill>
                <a:latin typeface="Acer Foco"/>
                <a:cs typeface="Acer Foco"/>
              </a:defRPr>
            </a:lvl1pPr>
            <a:lvl2pPr marL="457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6005303B-1DD9-4BB4-92F4-B6F50D3D162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5994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9000"/>
    </mc:Choice>
    <mc:Fallback xmlns="">
      <p:transition spd="slow"/>
    </mc:Fallback>
  </mc:AlternateContent>
  <p:hf hdr="0" ftr="0" dt="0"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+Contents+Me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9871" y="297769"/>
            <a:ext cx="4091177" cy="500519"/>
          </a:xfrm>
        </p:spPr>
        <p:txBody>
          <a:bodyPr/>
          <a:lstStyle>
            <a:lvl1pPr>
              <a:defRPr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7"/>
          </p:nvPr>
        </p:nvSpPr>
        <p:spPr>
          <a:xfrm>
            <a:off x="4572000" y="0"/>
            <a:ext cx="4572000" cy="5143500"/>
          </a:xfrm>
        </p:spPr>
        <p:txBody>
          <a:bodyPr rtlCol="0">
            <a:noAutofit/>
          </a:bodyPr>
          <a:lstStyle/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quarter" idx="18"/>
          </p:nvPr>
        </p:nvSpPr>
        <p:spPr>
          <a:xfrm>
            <a:off x="364480" y="962958"/>
            <a:ext cx="4100383" cy="36274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7A7532-A7FF-430A-BB28-E47311B05A4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4855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9000"/>
    </mc:Choice>
    <mc:Fallback xmlns="">
      <p:transition spd="slow"/>
    </mc:Fallback>
  </mc:AlternateContent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+Media+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359871" y="297769"/>
            <a:ext cx="8424686" cy="50051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quarter" idx="18"/>
          </p:nvPr>
        </p:nvSpPr>
        <p:spPr>
          <a:xfrm>
            <a:off x="4686969" y="962958"/>
            <a:ext cx="4088993" cy="36274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D9BF41-A01C-4C10-9B7F-0B6016EB835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3516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9000"/>
    </mc:Choice>
    <mc:Fallback xmlns="">
      <p:transition spd="slow"/>
    </mc:Fallback>
  </mc:AlternateContent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+Me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" y="0"/>
            <a:ext cx="9144000" cy="514350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2000"/>
              </a:spcBef>
              <a:defRPr sz="3600" i="1">
                <a:solidFill>
                  <a:schemeClr val="accent2"/>
                </a:solidFill>
                <a:latin typeface="+mj-lt"/>
              </a:defRPr>
            </a:lvl1pPr>
            <a:lvl2pPr marL="228600" indent="-228600">
              <a:spcBef>
                <a:spcPts val="800"/>
              </a:spcBef>
              <a:buFont typeface="Acer Foco Light" pitchFamily="34" charset="0"/>
              <a:buChar char="—"/>
              <a:defRPr sz="1400" i="0">
                <a:solidFill>
                  <a:schemeClr val="accent2"/>
                </a:solidFill>
                <a:latin typeface="+mn-lt"/>
              </a:defRPr>
            </a:lvl2pPr>
            <a:lvl3pPr>
              <a:defRPr sz="1400" i="0">
                <a:solidFill>
                  <a:schemeClr val="accent2"/>
                </a:solidFill>
                <a:latin typeface="+mn-lt"/>
              </a:defRPr>
            </a:lvl3pPr>
            <a:lvl4pPr>
              <a:defRPr sz="1400" i="0">
                <a:solidFill>
                  <a:schemeClr val="accent2"/>
                </a:solidFill>
                <a:latin typeface="+mn-lt"/>
              </a:defRPr>
            </a:lvl4pPr>
            <a:lvl5pPr>
              <a:defRPr sz="1400" i="0">
                <a:solidFill>
                  <a:schemeClr val="accent2"/>
                </a:solidFill>
                <a:latin typeface="+mn-lt"/>
              </a:defRPr>
            </a:lvl5pPr>
          </a:lstStyle>
          <a:p>
            <a:pPr lvl="0"/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59871" y="297769"/>
            <a:ext cx="8411526" cy="50051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CB7B1E-7906-431F-B7E0-7579F2E47E0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62503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9000"/>
    </mc:Choice>
    <mc:Fallback xmlns="">
      <p:transition spd="slow"/>
    </mc:Fallback>
  </mc:AlternateContent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edia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514350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2000"/>
              </a:spcBef>
              <a:defRPr sz="3600" i="1">
                <a:solidFill>
                  <a:schemeClr val="accent2"/>
                </a:solidFill>
                <a:latin typeface="+mj-lt"/>
              </a:defRPr>
            </a:lvl1pPr>
            <a:lvl2pPr marL="228600" indent="-228600">
              <a:spcBef>
                <a:spcPts val="800"/>
              </a:spcBef>
              <a:buFont typeface="Acer Foco Light" pitchFamily="34" charset="0"/>
              <a:buChar char="—"/>
              <a:defRPr sz="1400" i="0">
                <a:solidFill>
                  <a:schemeClr val="accent2"/>
                </a:solidFill>
                <a:latin typeface="+mn-lt"/>
              </a:defRPr>
            </a:lvl2pPr>
            <a:lvl3pPr>
              <a:defRPr sz="1400" i="0">
                <a:solidFill>
                  <a:schemeClr val="accent2"/>
                </a:solidFill>
                <a:latin typeface="+mn-lt"/>
              </a:defRPr>
            </a:lvl3pPr>
            <a:lvl4pPr marL="114300" indent="0">
              <a:buNone/>
              <a:defRPr sz="1400" i="0">
                <a:solidFill>
                  <a:schemeClr val="accent2"/>
                </a:solidFill>
                <a:latin typeface="+mn-lt"/>
              </a:defRPr>
            </a:lvl4pPr>
            <a:lvl5pPr>
              <a:defRPr sz="1400" i="0">
                <a:solidFill>
                  <a:schemeClr val="accent2"/>
                </a:solidFill>
                <a:latin typeface="+mn-lt"/>
              </a:defRPr>
            </a:lvl5pPr>
          </a:lstStyle>
          <a:p>
            <a:pPr lvl="3"/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466CA5-6F37-4EA9-AEAA-9F1BA8F63E1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82566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9000"/>
    </mc:Choice>
    <mc:Fallback xmlns="">
      <p:transition spd="slow"/>
    </mc:Fallback>
  </mc:AlternateContent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o Only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>
            <a:spLocks noChangeArrowheads="1"/>
          </p:cNvSpPr>
          <p:nvPr userDrawn="1"/>
        </p:nvSpPr>
        <p:spPr bwMode="auto">
          <a:xfrm>
            <a:off x="0" y="-419100"/>
            <a:ext cx="9144000" cy="32226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Acer Foco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cer Foco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cer Foco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cer Foco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cer Foco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cer Foco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cer Foco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cer Foco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cer Foco" pitchFamily="34" charset="0"/>
              </a:defRPr>
            </a:lvl9pPr>
          </a:lstStyle>
          <a:p>
            <a:pPr algn="ctr">
              <a:defRPr/>
            </a:pPr>
            <a:r>
              <a:rPr lang="en-US" altLang="en-US" sz="1500">
                <a:solidFill>
                  <a:srgbClr val="000000"/>
                </a:solidFill>
              </a:rPr>
              <a:t>VIDEO SHOULD PLACE ON BLACK BACKGROUND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5143500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2000"/>
              </a:spcBef>
              <a:defRPr sz="3600" i="1">
                <a:solidFill>
                  <a:schemeClr val="accent2"/>
                </a:solidFill>
                <a:latin typeface="+mj-lt"/>
              </a:defRPr>
            </a:lvl1pPr>
            <a:lvl2pPr marL="228600" indent="-228600">
              <a:spcBef>
                <a:spcPts val="800"/>
              </a:spcBef>
              <a:buFont typeface="Acer Foco Light" pitchFamily="34" charset="0"/>
              <a:buChar char="—"/>
              <a:defRPr sz="1400" i="0">
                <a:solidFill>
                  <a:schemeClr val="accent2"/>
                </a:solidFill>
                <a:latin typeface="+mn-lt"/>
              </a:defRPr>
            </a:lvl2pPr>
            <a:lvl3pPr>
              <a:defRPr sz="1400" i="0">
                <a:solidFill>
                  <a:schemeClr val="accent2"/>
                </a:solidFill>
                <a:latin typeface="+mn-lt"/>
              </a:defRPr>
            </a:lvl3pPr>
            <a:lvl4pPr marL="114300" indent="0" algn="ctr">
              <a:buNone/>
              <a:defRPr sz="1400" i="0" baseline="0">
                <a:solidFill>
                  <a:schemeClr val="accent2"/>
                </a:solidFill>
                <a:latin typeface="+mn-lt"/>
              </a:defRPr>
            </a:lvl4pPr>
            <a:lvl5pPr>
              <a:defRPr sz="1400" i="0">
                <a:solidFill>
                  <a:schemeClr val="accent2"/>
                </a:solidFill>
                <a:latin typeface="+mn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8290551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9000"/>
    </mc:Choice>
    <mc:Fallback xmlns="">
      <p:transition spd="slow"/>
    </mc:Fallback>
  </mc:AlternateContent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tatement/Quote+Acer Green BG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 userDrawn="1"/>
        </p:nvSpPr>
        <p:spPr>
          <a:xfrm>
            <a:off x="361950" y="4859338"/>
            <a:ext cx="730250" cy="92075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50" dirty="0">
                <a:solidFill>
                  <a:srgbClr val="FFFFFF"/>
                </a:solidFill>
                <a:latin typeface="+mn-lt"/>
                <a:cs typeface="Acer Foco"/>
              </a:rPr>
              <a:t>ACER CONFIDENTIAL</a:t>
            </a:r>
          </a:p>
        </p:txBody>
      </p:sp>
      <p:sp>
        <p:nvSpPr>
          <p:cNvPr id="15" name="Title 1"/>
          <p:cNvSpPr>
            <a:spLocks noGrp="1"/>
          </p:cNvSpPr>
          <p:nvPr>
            <p:ph type="ctrTitle"/>
          </p:nvPr>
        </p:nvSpPr>
        <p:spPr>
          <a:xfrm>
            <a:off x="365125" y="1403062"/>
            <a:ext cx="8412163" cy="1632861"/>
          </a:xfrm>
        </p:spPr>
        <p:txBody>
          <a:bodyPr anchor="b"/>
          <a:lstStyle>
            <a:lvl1pPr algn="ctr">
              <a:lnSpc>
                <a:spcPct val="75000"/>
              </a:lnSpc>
              <a:defRPr sz="5200" b="0" i="0" baseline="0">
                <a:solidFill>
                  <a:schemeClr val="bg1"/>
                </a:solidFill>
                <a:latin typeface="Acer Foco Black"/>
                <a:cs typeface="Acer Foco Black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6" name="Subtitle 2"/>
          <p:cNvSpPr>
            <a:spLocks noGrp="1"/>
          </p:cNvSpPr>
          <p:nvPr>
            <p:ph type="subTitle" idx="1"/>
          </p:nvPr>
        </p:nvSpPr>
        <p:spPr>
          <a:xfrm>
            <a:off x="365125" y="3041128"/>
            <a:ext cx="8412163" cy="678166"/>
          </a:xfrm>
        </p:spPr>
        <p:txBody>
          <a:bodyPr/>
          <a:lstStyle>
            <a:lvl1pPr marL="0" indent="0" algn="ctr">
              <a:buNone/>
              <a:defRPr sz="1500" b="0" i="0" baseline="0">
                <a:solidFill>
                  <a:schemeClr val="bg1"/>
                </a:solidFill>
                <a:latin typeface="Acer Foco"/>
                <a:cs typeface="Acer Foco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2209AA72-572F-40F7-900F-00B925B7133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9587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9000"/>
    </mc:Choice>
    <mc:Fallback xmlns="">
      <p:transition spd="slow"/>
    </mc:Fallback>
  </mc:AlternateContent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/Quote+White B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ctrTitle"/>
          </p:nvPr>
        </p:nvSpPr>
        <p:spPr>
          <a:xfrm>
            <a:off x="365125" y="1403062"/>
            <a:ext cx="8412163" cy="1632861"/>
          </a:xfrm>
        </p:spPr>
        <p:txBody>
          <a:bodyPr anchor="b"/>
          <a:lstStyle>
            <a:lvl1pPr algn="ctr">
              <a:lnSpc>
                <a:spcPct val="75000"/>
              </a:lnSpc>
              <a:defRPr sz="5200" b="0" i="0" baseline="0">
                <a:solidFill>
                  <a:schemeClr val="accent1"/>
                </a:solidFill>
                <a:latin typeface="Acer Foco Black"/>
                <a:cs typeface="Acer Foco Black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365125" y="3041128"/>
            <a:ext cx="8412163" cy="678166"/>
          </a:xfrm>
        </p:spPr>
        <p:txBody>
          <a:bodyPr/>
          <a:lstStyle>
            <a:lvl1pPr marL="0" indent="0" algn="ctr">
              <a:buNone/>
              <a:defRPr sz="1500" b="0" i="0" baseline="0">
                <a:solidFill>
                  <a:srgbClr val="89898B"/>
                </a:solidFill>
                <a:latin typeface="Acer Foco"/>
                <a:cs typeface="Acer Foco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725A79-FDAA-47B3-8E71-A709D6D9CEA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9520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9000"/>
    </mc:Choice>
    <mc:Fallback xmlns="">
      <p:transition spd="slow"/>
    </mc:Fallback>
  </mc:AlternateContent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/Quote+Media B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9144000" cy="5143500"/>
          </a:xfrm>
        </p:spPr>
        <p:txBody>
          <a:bodyPr rtlCol="0">
            <a:noAutofit/>
          </a:bodyPr>
          <a:lstStyle/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13" name="Title 1"/>
          <p:cNvSpPr>
            <a:spLocks noGrp="1"/>
          </p:cNvSpPr>
          <p:nvPr>
            <p:ph type="ctrTitle"/>
          </p:nvPr>
        </p:nvSpPr>
        <p:spPr>
          <a:xfrm>
            <a:off x="365125" y="1403062"/>
            <a:ext cx="8412163" cy="1632861"/>
          </a:xfrm>
        </p:spPr>
        <p:txBody>
          <a:bodyPr anchor="b"/>
          <a:lstStyle>
            <a:lvl1pPr marL="0" marR="0" indent="0" algn="ctr" defTabSz="914400" rtl="0" eaLnBrk="1" fontAlgn="auto" latinLnBrk="0" hangingPunct="1">
              <a:lnSpc>
                <a:spcPct val="75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200" b="0" i="0" baseline="0">
                <a:solidFill>
                  <a:schemeClr val="tx1"/>
                </a:solidFill>
                <a:latin typeface="Acer Foco Black"/>
                <a:cs typeface="Acer Foco Black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365125" y="3041128"/>
            <a:ext cx="8412163" cy="678166"/>
          </a:xfrm>
        </p:spPr>
        <p:txBody>
          <a:bodyPr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200"/>
              </a:spcAft>
              <a:buClrTx/>
              <a:buSzTx/>
              <a:buFont typeface="Arial" pitchFamily="34" charset="0"/>
              <a:buNone/>
              <a:tabLst/>
              <a:defRPr sz="1500" b="0" i="0" baseline="0">
                <a:solidFill>
                  <a:schemeClr val="tx1"/>
                </a:solidFill>
                <a:latin typeface="Acer Foco"/>
                <a:cs typeface="Acer Foco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DC5A1D-7CC4-464F-9C71-C9EC2154F57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1574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9000"/>
    </mc:Choice>
    <mc:Fallback xmlns="">
      <p:transition spd="slow"/>
    </mc:Fallback>
  </mc:AlternateContent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ng Statement/Quote+Acer Green BG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 userDrawn="1"/>
        </p:nvSpPr>
        <p:spPr>
          <a:xfrm>
            <a:off x="361950" y="4859338"/>
            <a:ext cx="730250" cy="92075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50" dirty="0">
                <a:solidFill>
                  <a:srgbClr val="FFFFFF"/>
                </a:solidFill>
                <a:latin typeface="+mn-lt"/>
                <a:cs typeface="Acer Foco"/>
              </a:rPr>
              <a:t>ACER CONFIDENTIAL</a:t>
            </a:r>
          </a:p>
        </p:txBody>
      </p:sp>
      <p:sp>
        <p:nvSpPr>
          <p:cNvPr id="15" name="Title 1"/>
          <p:cNvSpPr>
            <a:spLocks noGrp="1"/>
          </p:cNvSpPr>
          <p:nvPr>
            <p:ph type="ctrTitle"/>
          </p:nvPr>
        </p:nvSpPr>
        <p:spPr>
          <a:xfrm>
            <a:off x="365125" y="1263958"/>
            <a:ext cx="8412163" cy="1632861"/>
          </a:xfrm>
        </p:spPr>
        <p:txBody>
          <a:bodyPr anchor="b"/>
          <a:lstStyle>
            <a:lvl1pPr algn="ctr">
              <a:lnSpc>
                <a:spcPct val="75000"/>
              </a:lnSpc>
              <a:defRPr sz="4000" b="0" i="0" baseline="0">
                <a:solidFill>
                  <a:schemeClr val="bg1"/>
                </a:solidFill>
                <a:latin typeface="Acer Foco Black"/>
                <a:cs typeface="Acer Foco Black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6" name="Subtitle 2"/>
          <p:cNvSpPr>
            <a:spLocks noGrp="1"/>
          </p:cNvSpPr>
          <p:nvPr>
            <p:ph type="subTitle" idx="1"/>
          </p:nvPr>
        </p:nvSpPr>
        <p:spPr>
          <a:xfrm>
            <a:off x="365125" y="2902024"/>
            <a:ext cx="8412163" cy="678166"/>
          </a:xfrm>
        </p:spPr>
        <p:txBody>
          <a:bodyPr/>
          <a:lstStyle>
            <a:lvl1pPr marL="0" indent="0" algn="ctr">
              <a:buNone/>
              <a:defRPr sz="1500" b="0" i="0" baseline="0">
                <a:solidFill>
                  <a:schemeClr val="bg1"/>
                </a:solidFill>
                <a:latin typeface="Acer Foco"/>
                <a:cs typeface="Acer Foco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074E9172-34B6-4D2A-9BAE-F1D84F7A655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9263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9000"/>
    </mc:Choice>
    <mc:Fallback xmlns="">
      <p:transition spd="slow"/>
    </mc:Fallback>
  </mc:AlternateContent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ng Statement/Quote+White B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5125" y="1263958"/>
            <a:ext cx="8412163" cy="1632861"/>
          </a:xfrm>
        </p:spPr>
        <p:txBody>
          <a:bodyPr anchor="b"/>
          <a:lstStyle>
            <a:lvl1pPr algn="ctr">
              <a:lnSpc>
                <a:spcPct val="75000"/>
              </a:lnSpc>
              <a:defRPr sz="4000" b="0" i="0" baseline="0">
                <a:solidFill>
                  <a:schemeClr val="accent1"/>
                </a:solidFill>
                <a:latin typeface="Acer Foco Black"/>
                <a:cs typeface="Acer Foco Black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5125" y="2902024"/>
            <a:ext cx="8412163" cy="678166"/>
          </a:xfrm>
        </p:spPr>
        <p:txBody>
          <a:bodyPr/>
          <a:lstStyle>
            <a:lvl1pPr marL="0" indent="0" algn="ctr">
              <a:buNone/>
              <a:defRPr sz="1500" b="0" i="0" baseline="0">
                <a:solidFill>
                  <a:srgbClr val="89898B"/>
                </a:solidFill>
                <a:latin typeface="Acer Foco"/>
                <a:cs typeface="Acer Foco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A1C2F1-53D4-4738-BA22-59F83F12AF7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6094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9000"/>
    </mc:Choice>
    <mc:Fallback xmlns=""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2.xml"/><Relationship Id="rId13" Type="http://schemas.openxmlformats.org/officeDocument/2006/relationships/slideLayout" Target="../slideLayouts/slideLayout207.xml"/><Relationship Id="rId18" Type="http://schemas.openxmlformats.org/officeDocument/2006/relationships/slideLayout" Target="../slideLayouts/slideLayout212.xml"/><Relationship Id="rId3" Type="http://schemas.openxmlformats.org/officeDocument/2006/relationships/slideLayout" Target="../slideLayouts/slideLayout197.xml"/><Relationship Id="rId21" Type="http://schemas.openxmlformats.org/officeDocument/2006/relationships/theme" Target="../theme/theme10.xml"/><Relationship Id="rId7" Type="http://schemas.openxmlformats.org/officeDocument/2006/relationships/slideLayout" Target="../slideLayouts/slideLayout201.xml"/><Relationship Id="rId12" Type="http://schemas.openxmlformats.org/officeDocument/2006/relationships/slideLayout" Target="../slideLayouts/slideLayout206.xml"/><Relationship Id="rId17" Type="http://schemas.openxmlformats.org/officeDocument/2006/relationships/slideLayout" Target="../slideLayouts/slideLayout211.xml"/><Relationship Id="rId2" Type="http://schemas.openxmlformats.org/officeDocument/2006/relationships/slideLayout" Target="../slideLayouts/slideLayout196.xml"/><Relationship Id="rId16" Type="http://schemas.openxmlformats.org/officeDocument/2006/relationships/slideLayout" Target="../slideLayouts/slideLayout210.xml"/><Relationship Id="rId20" Type="http://schemas.openxmlformats.org/officeDocument/2006/relationships/slideLayout" Target="../slideLayouts/slideLayout214.xml"/><Relationship Id="rId1" Type="http://schemas.openxmlformats.org/officeDocument/2006/relationships/slideLayout" Target="../slideLayouts/slideLayout195.xml"/><Relationship Id="rId6" Type="http://schemas.openxmlformats.org/officeDocument/2006/relationships/slideLayout" Target="../slideLayouts/slideLayout200.xml"/><Relationship Id="rId11" Type="http://schemas.openxmlformats.org/officeDocument/2006/relationships/slideLayout" Target="../slideLayouts/slideLayout205.xml"/><Relationship Id="rId5" Type="http://schemas.openxmlformats.org/officeDocument/2006/relationships/slideLayout" Target="../slideLayouts/slideLayout199.xml"/><Relationship Id="rId15" Type="http://schemas.openxmlformats.org/officeDocument/2006/relationships/slideLayout" Target="../slideLayouts/slideLayout209.xml"/><Relationship Id="rId10" Type="http://schemas.openxmlformats.org/officeDocument/2006/relationships/slideLayout" Target="../slideLayouts/slideLayout204.xml"/><Relationship Id="rId19" Type="http://schemas.openxmlformats.org/officeDocument/2006/relationships/slideLayout" Target="../slideLayouts/slideLayout213.xml"/><Relationship Id="rId4" Type="http://schemas.openxmlformats.org/officeDocument/2006/relationships/slideLayout" Target="../slideLayouts/slideLayout198.xml"/><Relationship Id="rId9" Type="http://schemas.openxmlformats.org/officeDocument/2006/relationships/slideLayout" Target="../slideLayouts/slideLayout203.xml"/><Relationship Id="rId14" Type="http://schemas.openxmlformats.org/officeDocument/2006/relationships/slideLayout" Target="../slideLayouts/slideLayout208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slideLayout" Target="../slideLayouts/slideLayout35.xml"/><Relationship Id="rId18" Type="http://schemas.openxmlformats.org/officeDocument/2006/relationships/slideLayout" Target="../slideLayouts/slideLayout40.xml"/><Relationship Id="rId3" Type="http://schemas.openxmlformats.org/officeDocument/2006/relationships/slideLayout" Target="../slideLayouts/slideLayout25.xml"/><Relationship Id="rId21" Type="http://schemas.openxmlformats.org/officeDocument/2006/relationships/theme" Target="../theme/theme2.xml"/><Relationship Id="rId7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4.xml"/><Relationship Id="rId17" Type="http://schemas.openxmlformats.org/officeDocument/2006/relationships/slideLayout" Target="../slideLayouts/slideLayout39.xml"/><Relationship Id="rId2" Type="http://schemas.openxmlformats.org/officeDocument/2006/relationships/slideLayout" Target="../slideLayouts/slideLayout24.xml"/><Relationship Id="rId16" Type="http://schemas.openxmlformats.org/officeDocument/2006/relationships/slideLayout" Target="../slideLayouts/slideLayout38.xml"/><Relationship Id="rId20" Type="http://schemas.openxmlformats.org/officeDocument/2006/relationships/slideLayout" Target="../slideLayouts/slideLayout42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5" Type="http://schemas.openxmlformats.org/officeDocument/2006/relationships/slideLayout" Target="../slideLayouts/slideLayout37.xml"/><Relationship Id="rId10" Type="http://schemas.openxmlformats.org/officeDocument/2006/relationships/slideLayout" Target="../slideLayouts/slideLayout32.xml"/><Relationship Id="rId19" Type="http://schemas.openxmlformats.org/officeDocument/2006/relationships/slideLayout" Target="../slideLayouts/slideLayout41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slideLayout" Target="../slideLayouts/slideLayout36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0.xml"/><Relationship Id="rId13" Type="http://schemas.openxmlformats.org/officeDocument/2006/relationships/slideLayout" Target="../slideLayouts/slideLayout55.xml"/><Relationship Id="rId18" Type="http://schemas.openxmlformats.org/officeDocument/2006/relationships/slideLayout" Target="../slideLayouts/slideLayout60.xml"/><Relationship Id="rId3" Type="http://schemas.openxmlformats.org/officeDocument/2006/relationships/slideLayout" Target="../slideLayouts/slideLayout45.xml"/><Relationship Id="rId21" Type="http://schemas.openxmlformats.org/officeDocument/2006/relationships/slideLayout" Target="../slideLayouts/slideLayout63.xml"/><Relationship Id="rId7" Type="http://schemas.openxmlformats.org/officeDocument/2006/relationships/slideLayout" Target="../slideLayouts/slideLayout49.xml"/><Relationship Id="rId12" Type="http://schemas.openxmlformats.org/officeDocument/2006/relationships/slideLayout" Target="../slideLayouts/slideLayout54.xml"/><Relationship Id="rId17" Type="http://schemas.openxmlformats.org/officeDocument/2006/relationships/slideLayout" Target="../slideLayouts/slideLayout59.xml"/><Relationship Id="rId2" Type="http://schemas.openxmlformats.org/officeDocument/2006/relationships/slideLayout" Target="../slideLayouts/slideLayout44.xml"/><Relationship Id="rId16" Type="http://schemas.openxmlformats.org/officeDocument/2006/relationships/slideLayout" Target="../slideLayouts/slideLayout58.xml"/><Relationship Id="rId20" Type="http://schemas.openxmlformats.org/officeDocument/2006/relationships/slideLayout" Target="../slideLayouts/slideLayout62.xml"/><Relationship Id="rId1" Type="http://schemas.openxmlformats.org/officeDocument/2006/relationships/slideLayout" Target="../slideLayouts/slideLayout43.xml"/><Relationship Id="rId6" Type="http://schemas.openxmlformats.org/officeDocument/2006/relationships/slideLayout" Target="../slideLayouts/slideLayout48.xml"/><Relationship Id="rId11" Type="http://schemas.openxmlformats.org/officeDocument/2006/relationships/slideLayout" Target="../slideLayouts/slideLayout53.xml"/><Relationship Id="rId24" Type="http://schemas.openxmlformats.org/officeDocument/2006/relationships/theme" Target="../theme/theme3.xml"/><Relationship Id="rId5" Type="http://schemas.openxmlformats.org/officeDocument/2006/relationships/slideLayout" Target="../slideLayouts/slideLayout47.xml"/><Relationship Id="rId15" Type="http://schemas.openxmlformats.org/officeDocument/2006/relationships/slideLayout" Target="../slideLayouts/slideLayout57.xml"/><Relationship Id="rId23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52.xml"/><Relationship Id="rId19" Type="http://schemas.openxmlformats.org/officeDocument/2006/relationships/slideLayout" Target="../slideLayouts/slideLayout61.xml"/><Relationship Id="rId4" Type="http://schemas.openxmlformats.org/officeDocument/2006/relationships/slideLayout" Target="../slideLayouts/slideLayout46.xml"/><Relationship Id="rId9" Type="http://schemas.openxmlformats.org/officeDocument/2006/relationships/slideLayout" Target="../slideLayouts/slideLayout51.xml"/><Relationship Id="rId14" Type="http://schemas.openxmlformats.org/officeDocument/2006/relationships/slideLayout" Target="../slideLayouts/slideLayout56.xml"/><Relationship Id="rId22" Type="http://schemas.openxmlformats.org/officeDocument/2006/relationships/slideLayout" Target="../slideLayouts/slideLayout64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3.xml"/><Relationship Id="rId13" Type="http://schemas.openxmlformats.org/officeDocument/2006/relationships/slideLayout" Target="../slideLayouts/slideLayout78.xml"/><Relationship Id="rId18" Type="http://schemas.openxmlformats.org/officeDocument/2006/relationships/slideLayout" Target="../slideLayouts/slideLayout83.xml"/><Relationship Id="rId3" Type="http://schemas.openxmlformats.org/officeDocument/2006/relationships/slideLayout" Target="../slideLayouts/slideLayout68.xml"/><Relationship Id="rId21" Type="http://schemas.openxmlformats.org/officeDocument/2006/relationships/slideLayout" Target="../slideLayouts/slideLayout86.xml"/><Relationship Id="rId7" Type="http://schemas.openxmlformats.org/officeDocument/2006/relationships/slideLayout" Target="../slideLayouts/slideLayout72.xml"/><Relationship Id="rId12" Type="http://schemas.openxmlformats.org/officeDocument/2006/relationships/slideLayout" Target="../slideLayouts/slideLayout77.xml"/><Relationship Id="rId17" Type="http://schemas.openxmlformats.org/officeDocument/2006/relationships/slideLayout" Target="../slideLayouts/slideLayout82.xml"/><Relationship Id="rId2" Type="http://schemas.openxmlformats.org/officeDocument/2006/relationships/slideLayout" Target="../slideLayouts/slideLayout67.xml"/><Relationship Id="rId16" Type="http://schemas.openxmlformats.org/officeDocument/2006/relationships/slideLayout" Target="../slideLayouts/slideLayout81.xml"/><Relationship Id="rId20" Type="http://schemas.openxmlformats.org/officeDocument/2006/relationships/slideLayout" Target="../slideLayouts/slideLayout85.xml"/><Relationship Id="rId1" Type="http://schemas.openxmlformats.org/officeDocument/2006/relationships/slideLayout" Target="../slideLayouts/slideLayout66.xml"/><Relationship Id="rId6" Type="http://schemas.openxmlformats.org/officeDocument/2006/relationships/slideLayout" Target="../slideLayouts/slideLayout71.xml"/><Relationship Id="rId11" Type="http://schemas.openxmlformats.org/officeDocument/2006/relationships/slideLayout" Target="../slideLayouts/slideLayout76.xml"/><Relationship Id="rId5" Type="http://schemas.openxmlformats.org/officeDocument/2006/relationships/slideLayout" Target="../slideLayouts/slideLayout70.xml"/><Relationship Id="rId15" Type="http://schemas.openxmlformats.org/officeDocument/2006/relationships/slideLayout" Target="../slideLayouts/slideLayout80.xml"/><Relationship Id="rId10" Type="http://schemas.openxmlformats.org/officeDocument/2006/relationships/slideLayout" Target="../slideLayouts/slideLayout75.xml"/><Relationship Id="rId19" Type="http://schemas.openxmlformats.org/officeDocument/2006/relationships/slideLayout" Target="../slideLayouts/slideLayout84.xml"/><Relationship Id="rId4" Type="http://schemas.openxmlformats.org/officeDocument/2006/relationships/slideLayout" Target="../slideLayouts/slideLayout69.xml"/><Relationship Id="rId9" Type="http://schemas.openxmlformats.org/officeDocument/2006/relationships/slideLayout" Target="../slideLayouts/slideLayout74.xml"/><Relationship Id="rId14" Type="http://schemas.openxmlformats.org/officeDocument/2006/relationships/slideLayout" Target="../slideLayouts/slideLayout79.xml"/><Relationship Id="rId22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4.xml"/><Relationship Id="rId13" Type="http://schemas.openxmlformats.org/officeDocument/2006/relationships/slideLayout" Target="../slideLayouts/slideLayout99.xml"/><Relationship Id="rId18" Type="http://schemas.openxmlformats.org/officeDocument/2006/relationships/slideLayout" Target="../slideLayouts/slideLayout104.xml"/><Relationship Id="rId26" Type="http://schemas.openxmlformats.org/officeDocument/2006/relationships/theme" Target="../theme/theme5.xml"/><Relationship Id="rId3" Type="http://schemas.openxmlformats.org/officeDocument/2006/relationships/slideLayout" Target="../slideLayouts/slideLayout89.xml"/><Relationship Id="rId21" Type="http://schemas.openxmlformats.org/officeDocument/2006/relationships/slideLayout" Target="../slideLayouts/slideLayout107.xml"/><Relationship Id="rId7" Type="http://schemas.openxmlformats.org/officeDocument/2006/relationships/slideLayout" Target="../slideLayouts/slideLayout93.xml"/><Relationship Id="rId12" Type="http://schemas.openxmlformats.org/officeDocument/2006/relationships/slideLayout" Target="../slideLayouts/slideLayout98.xml"/><Relationship Id="rId17" Type="http://schemas.openxmlformats.org/officeDocument/2006/relationships/slideLayout" Target="../slideLayouts/slideLayout103.xml"/><Relationship Id="rId25" Type="http://schemas.openxmlformats.org/officeDocument/2006/relationships/slideLayout" Target="../slideLayouts/slideLayout111.xml"/><Relationship Id="rId2" Type="http://schemas.openxmlformats.org/officeDocument/2006/relationships/slideLayout" Target="../slideLayouts/slideLayout88.xml"/><Relationship Id="rId16" Type="http://schemas.openxmlformats.org/officeDocument/2006/relationships/slideLayout" Target="../slideLayouts/slideLayout102.xml"/><Relationship Id="rId20" Type="http://schemas.openxmlformats.org/officeDocument/2006/relationships/slideLayout" Target="../slideLayouts/slideLayout106.xml"/><Relationship Id="rId1" Type="http://schemas.openxmlformats.org/officeDocument/2006/relationships/slideLayout" Target="../slideLayouts/slideLayout87.xml"/><Relationship Id="rId6" Type="http://schemas.openxmlformats.org/officeDocument/2006/relationships/slideLayout" Target="../slideLayouts/slideLayout92.xml"/><Relationship Id="rId11" Type="http://schemas.openxmlformats.org/officeDocument/2006/relationships/slideLayout" Target="../slideLayouts/slideLayout97.xml"/><Relationship Id="rId24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91.xml"/><Relationship Id="rId15" Type="http://schemas.openxmlformats.org/officeDocument/2006/relationships/slideLayout" Target="../slideLayouts/slideLayout101.xml"/><Relationship Id="rId23" Type="http://schemas.openxmlformats.org/officeDocument/2006/relationships/slideLayout" Target="../slideLayouts/slideLayout109.xml"/><Relationship Id="rId10" Type="http://schemas.openxmlformats.org/officeDocument/2006/relationships/slideLayout" Target="../slideLayouts/slideLayout96.xml"/><Relationship Id="rId19" Type="http://schemas.openxmlformats.org/officeDocument/2006/relationships/slideLayout" Target="../slideLayouts/slideLayout105.xml"/><Relationship Id="rId4" Type="http://schemas.openxmlformats.org/officeDocument/2006/relationships/slideLayout" Target="../slideLayouts/slideLayout90.xml"/><Relationship Id="rId9" Type="http://schemas.openxmlformats.org/officeDocument/2006/relationships/slideLayout" Target="../slideLayouts/slideLayout95.xml"/><Relationship Id="rId14" Type="http://schemas.openxmlformats.org/officeDocument/2006/relationships/slideLayout" Target="../slideLayouts/slideLayout100.xml"/><Relationship Id="rId22" Type="http://schemas.openxmlformats.org/officeDocument/2006/relationships/slideLayout" Target="../slideLayouts/slideLayout108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9.xml"/><Relationship Id="rId13" Type="http://schemas.openxmlformats.org/officeDocument/2006/relationships/slideLayout" Target="../slideLayouts/slideLayout124.xml"/><Relationship Id="rId18" Type="http://schemas.openxmlformats.org/officeDocument/2006/relationships/slideLayout" Target="../slideLayouts/slideLayout129.xml"/><Relationship Id="rId3" Type="http://schemas.openxmlformats.org/officeDocument/2006/relationships/slideLayout" Target="../slideLayouts/slideLayout114.xml"/><Relationship Id="rId21" Type="http://schemas.openxmlformats.org/officeDocument/2006/relationships/theme" Target="../theme/theme6.xml"/><Relationship Id="rId7" Type="http://schemas.openxmlformats.org/officeDocument/2006/relationships/slideLayout" Target="../slideLayouts/slideLayout118.xml"/><Relationship Id="rId12" Type="http://schemas.openxmlformats.org/officeDocument/2006/relationships/slideLayout" Target="../slideLayouts/slideLayout123.xml"/><Relationship Id="rId17" Type="http://schemas.openxmlformats.org/officeDocument/2006/relationships/slideLayout" Target="../slideLayouts/slideLayout128.xml"/><Relationship Id="rId2" Type="http://schemas.openxmlformats.org/officeDocument/2006/relationships/slideLayout" Target="../slideLayouts/slideLayout113.xml"/><Relationship Id="rId16" Type="http://schemas.openxmlformats.org/officeDocument/2006/relationships/slideLayout" Target="../slideLayouts/slideLayout127.xml"/><Relationship Id="rId20" Type="http://schemas.openxmlformats.org/officeDocument/2006/relationships/slideLayout" Target="../slideLayouts/slideLayout131.xml"/><Relationship Id="rId1" Type="http://schemas.openxmlformats.org/officeDocument/2006/relationships/slideLayout" Target="../slideLayouts/slideLayout112.xml"/><Relationship Id="rId6" Type="http://schemas.openxmlformats.org/officeDocument/2006/relationships/slideLayout" Target="../slideLayouts/slideLayout117.xml"/><Relationship Id="rId11" Type="http://schemas.openxmlformats.org/officeDocument/2006/relationships/slideLayout" Target="../slideLayouts/slideLayout122.xml"/><Relationship Id="rId5" Type="http://schemas.openxmlformats.org/officeDocument/2006/relationships/slideLayout" Target="../slideLayouts/slideLayout116.xml"/><Relationship Id="rId15" Type="http://schemas.openxmlformats.org/officeDocument/2006/relationships/slideLayout" Target="../slideLayouts/slideLayout126.xml"/><Relationship Id="rId10" Type="http://schemas.openxmlformats.org/officeDocument/2006/relationships/slideLayout" Target="../slideLayouts/slideLayout121.xml"/><Relationship Id="rId19" Type="http://schemas.openxmlformats.org/officeDocument/2006/relationships/slideLayout" Target="../slideLayouts/slideLayout130.xml"/><Relationship Id="rId4" Type="http://schemas.openxmlformats.org/officeDocument/2006/relationships/slideLayout" Target="../slideLayouts/slideLayout115.xml"/><Relationship Id="rId9" Type="http://schemas.openxmlformats.org/officeDocument/2006/relationships/slideLayout" Target="../slideLayouts/slideLayout120.xml"/><Relationship Id="rId14" Type="http://schemas.openxmlformats.org/officeDocument/2006/relationships/slideLayout" Target="../slideLayouts/slideLayout125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9.xml"/><Relationship Id="rId13" Type="http://schemas.openxmlformats.org/officeDocument/2006/relationships/slideLayout" Target="../slideLayouts/slideLayout144.xml"/><Relationship Id="rId18" Type="http://schemas.openxmlformats.org/officeDocument/2006/relationships/slideLayout" Target="../slideLayouts/slideLayout149.xml"/><Relationship Id="rId3" Type="http://schemas.openxmlformats.org/officeDocument/2006/relationships/slideLayout" Target="../slideLayouts/slideLayout134.xml"/><Relationship Id="rId21" Type="http://schemas.openxmlformats.org/officeDocument/2006/relationships/theme" Target="../theme/theme7.xml"/><Relationship Id="rId7" Type="http://schemas.openxmlformats.org/officeDocument/2006/relationships/slideLayout" Target="../slideLayouts/slideLayout138.xml"/><Relationship Id="rId12" Type="http://schemas.openxmlformats.org/officeDocument/2006/relationships/slideLayout" Target="../slideLayouts/slideLayout143.xml"/><Relationship Id="rId17" Type="http://schemas.openxmlformats.org/officeDocument/2006/relationships/slideLayout" Target="../slideLayouts/slideLayout148.xml"/><Relationship Id="rId2" Type="http://schemas.openxmlformats.org/officeDocument/2006/relationships/slideLayout" Target="../slideLayouts/slideLayout133.xml"/><Relationship Id="rId16" Type="http://schemas.openxmlformats.org/officeDocument/2006/relationships/slideLayout" Target="../slideLayouts/slideLayout147.xml"/><Relationship Id="rId20" Type="http://schemas.openxmlformats.org/officeDocument/2006/relationships/slideLayout" Target="../slideLayouts/slideLayout151.xml"/><Relationship Id="rId1" Type="http://schemas.openxmlformats.org/officeDocument/2006/relationships/slideLayout" Target="../slideLayouts/slideLayout132.xml"/><Relationship Id="rId6" Type="http://schemas.openxmlformats.org/officeDocument/2006/relationships/slideLayout" Target="../slideLayouts/slideLayout137.xml"/><Relationship Id="rId11" Type="http://schemas.openxmlformats.org/officeDocument/2006/relationships/slideLayout" Target="../slideLayouts/slideLayout142.xml"/><Relationship Id="rId5" Type="http://schemas.openxmlformats.org/officeDocument/2006/relationships/slideLayout" Target="../slideLayouts/slideLayout136.xml"/><Relationship Id="rId15" Type="http://schemas.openxmlformats.org/officeDocument/2006/relationships/slideLayout" Target="../slideLayouts/slideLayout146.xml"/><Relationship Id="rId10" Type="http://schemas.openxmlformats.org/officeDocument/2006/relationships/slideLayout" Target="../slideLayouts/slideLayout141.xml"/><Relationship Id="rId19" Type="http://schemas.openxmlformats.org/officeDocument/2006/relationships/slideLayout" Target="../slideLayouts/slideLayout150.xml"/><Relationship Id="rId4" Type="http://schemas.openxmlformats.org/officeDocument/2006/relationships/slideLayout" Target="../slideLayouts/slideLayout135.xml"/><Relationship Id="rId9" Type="http://schemas.openxmlformats.org/officeDocument/2006/relationships/slideLayout" Target="../slideLayouts/slideLayout140.xml"/><Relationship Id="rId14" Type="http://schemas.openxmlformats.org/officeDocument/2006/relationships/slideLayout" Target="../slideLayouts/slideLayout14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9.xml"/><Relationship Id="rId13" Type="http://schemas.openxmlformats.org/officeDocument/2006/relationships/slideLayout" Target="../slideLayouts/slideLayout164.xml"/><Relationship Id="rId18" Type="http://schemas.openxmlformats.org/officeDocument/2006/relationships/slideLayout" Target="../slideLayouts/slideLayout169.xml"/><Relationship Id="rId3" Type="http://schemas.openxmlformats.org/officeDocument/2006/relationships/slideLayout" Target="../slideLayouts/slideLayout154.xml"/><Relationship Id="rId21" Type="http://schemas.openxmlformats.org/officeDocument/2006/relationships/slideLayout" Target="../slideLayouts/slideLayout172.xml"/><Relationship Id="rId7" Type="http://schemas.openxmlformats.org/officeDocument/2006/relationships/slideLayout" Target="../slideLayouts/slideLayout158.xml"/><Relationship Id="rId12" Type="http://schemas.openxmlformats.org/officeDocument/2006/relationships/slideLayout" Target="../slideLayouts/slideLayout163.xml"/><Relationship Id="rId17" Type="http://schemas.openxmlformats.org/officeDocument/2006/relationships/slideLayout" Target="../slideLayouts/slideLayout168.xml"/><Relationship Id="rId2" Type="http://schemas.openxmlformats.org/officeDocument/2006/relationships/slideLayout" Target="../slideLayouts/slideLayout153.xml"/><Relationship Id="rId16" Type="http://schemas.openxmlformats.org/officeDocument/2006/relationships/slideLayout" Target="../slideLayouts/slideLayout167.xml"/><Relationship Id="rId20" Type="http://schemas.openxmlformats.org/officeDocument/2006/relationships/slideLayout" Target="../slideLayouts/slideLayout171.xml"/><Relationship Id="rId1" Type="http://schemas.openxmlformats.org/officeDocument/2006/relationships/slideLayout" Target="../slideLayouts/slideLayout152.xml"/><Relationship Id="rId6" Type="http://schemas.openxmlformats.org/officeDocument/2006/relationships/slideLayout" Target="../slideLayouts/slideLayout157.xml"/><Relationship Id="rId11" Type="http://schemas.openxmlformats.org/officeDocument/2006/relationships/slideLayout" Target="../slideLayouts/slideLayout162.xml"/><Relationship Id="rId5" Type="http://schemas.openxmlformats.org/officeDocument/2006/relationships/slideLayout" Target="../slideLayouts/slideLayout156.xml"/><Relationship Id="rId15" Type="http://schemas.openxmlformats.org/officeDocument/2006/relationships/slideLayout" Target="../slideLayouts/slideLayout166.xml"/><Relationship Id="rId10" Type="http://schemas.openxmlformats.org/officeDocument/2006/relationships/slideLayout" Target="../slideLayouts/slideLayout161.xml"/><Relationship Id="rId19" Type="http://schemas.openxmlformats.org/officeDocument/2006/relationships/slideLayout" Target="../slideLayouts/slideLayout170.xml"/><Relationship Id="rId4" Type="http://schemas.openxmlformats.org/officeDocument/2006/relationships/slideLayout" Target="../slideLayouts/slideLayout155.xml"/><Relationship Id="rId9" Type="http://schemas.openxmlformats.org/officeDocument/2006/relationships/slideLayout" Target="../slideLayouts/slideLayout160.xml"/><Relationship Id="rId14" Type="http://schemas.openxmlformats.org/officeDocument/2006/relationships/slideLayout" Target="../slideLayouts/slideLayout165.xml"/><Relationship Id="rId22" Type="http://schemas.openxmlformats.org/officeDocument/2006/relationships/theme" Target="../theme/theme8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0.xml"/><Relationship Id="rId13" Type="http://schemas.openxmlformats.org/officeDocument/2006/relationships/slideLayout" Target="../slideLayouts/slideLayout185.xml"/><Relationship Id="rId18" Type="http://schemas.openxmlformats.org/officeDocument/2006/relationships/slideLayout" Target="../slideLayouts/slideLayout190.xml"/><Relationship Id="rId3" Type="http://schemas.openxmlformats.org/officeDocument/2006/relationships/slideLayout" Target="../slideLayouts/slideLayout175.xml"/><Relationship Id="rId21" Type="http://schemas.openxmlformats.org/officeDocument/2006/relationships/slideLayout" Target="../slideLayouts/slideLayout193.xml"/><Relationship Id="rId7" Type="http://schemas.openxmlformats.org/officeDocument/2006/relationships/slideLayout" Target="../slideLayouts/slideLayout179.xml"/><Relationship Id="rId12" Type="http://schemas.openxmlformats.org/officeDocument/2006/relationships/slideLayout" Target="../slideLayouts/slideLayout184.xml"/><Relationship Id="rId17" Type="http://schemas.openxmlformats.org/officeDocument/2006/relationships/slideLayout" Target="../slideLayouts/slideLayout189.xml"/><Relationship Id="rId2" Type="http://schemas.openxmlformats.org/officeDocument/2006/relationships/slideLayout" Target="../slideLayouts/slideLayout174.xml"/><Relationship Id="rId16" Type="http://schemas.openxmlformats.org/officeDocument/2006/relationships/slideLayout" Target="../slideLayouts/slideLayout188.xml"/><Relationship Id="rId20" Type="http://schemas.openxmlformats.org/officeDocument/2006/relationships/slideLayout" Target="../slideLayouts/slideLayout192.xml"/><Relationship Id="rId1" Type="http://schemas.openxmlformats.org/officeDocument/2006/relationships/slideLayout" Target="../slideLayouts/slideLayout173.xml"/><Relationship Id="rId6" Type="http://schemas.openxmlformats.org/officeDocument/2006/relationships/slideLayout" Target="../slideLayouts/slideLayout178.xml"/><Relationship Id="rId11" Type="http://schemas.openxmlformats.org/officeDocument/2006/relationships/slideLayout" Target="../slideLayouts/slideLayout183.xml"/><Relationship Id="rId5" Type="http://schemas.openxmlformats.org/officeDocument/2006/relationships/slideLayout" Target="../slideLayouts/slideLayout177.xml"/><Relationship Id="rId15" Type="http://schemas.openxmlformats.org/officeDocument/2006/relationships/slideLayout" Target="../slideLayouts/slideLayout187.xml"/><Relationship Id="rId23" Type="http://schemas.openxmlformats.org/officeDocument/2006/relationships/theme" Target="../theme/theme9.xml"/><Relationship Id="rId10" Type="http://schemas.openxmlformats.org/officeDocument/2006/relationships/slideLayout" Target="../slideLayouts/slideLayout182.xml"/><Relationship Id="rId19" Type="http://schemas.openxmlformats.org/officeDocument/2006/relationships/slideLayout" Target="../slideLayouts/slideLayout191.xml"/><Relationship Id="rId4" Type="http://schemas.openxmlformats.org/officeDocument/2006/relationships/slideLayout" Target="../slideLayouts/slideLayout176.xml"/><Relationship Id="rId9" Type="http://schemas.openxmlformats.org/officeDocument/2006/relationships/slideLayout" Target="../slideLayouts/slideLayout181.xml"/><Relationship Id="rId14" Type="http://schemas.openxmlformats.org/officeDocument/2006/relationships/slideLayout" Target="../slideLayouts/slideLayout186.xml"/><Relationship Id="rId22" Type="http://schemas.openxmlformats.org/officeDocument/2006/relationships/slideLayout" Target="../slideLayouts/slideLayout19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360363" y="298450"/>
            <a:ext cx="8418512" cy="500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Page Title Goes Here in Title Case 20pts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65125" y="963613"/>
            <a:ext cx="8418513" cy="361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Subtitle text goes here in sentence case16pts.</a:t>
            </a:r>
          </a:p>
          <a:p>
            <a:pPr lvl="1"/>
            <a:r>
              <a:rPr lang="en-US" altLang="en-US"/>
              <a:t>Body text goes here in sentence case14pts.</a:t>
            </a:r>
          </a:p>
          <a:p>
            <a:pPr lvl="2"/>
            <a:r>
              <a:rPr lang="en-US" altLang="en-US"/>
              <a:t>First bulleted text goes here in sentence case12pts</a:t>
            </a:r>
          </a:p>
          <a:p>
            <a:pPr lvl="3"/>
            <a:r>
              <a:rPr lang="en-US" altLang="en-US"/>
              <a:t>Second bulleted text goes here in sentence case12pts</a:t>
            </a:r>
          </a:p>
          <a:p>
            <a:pPr lvl="4"/>
            <a:r>
              <a:rPr lang="en-US" altLang="en-US"/>
              <a:t>Third bulleted text goes here in sentence case12pts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91538" y="4822825"/>
            <a:ext cx="365125" cy="138113"/>
          </a:xfrm>
          <a:prstGeom prst="rect">
            <a:avLst/>
          </a:prstGeom>
        </p:spPr>
        <p:txBody>
          <a:bodyPr vert="horz" lIns="0" tIns="0" rIns="45719" bIns="0" rtlCol="0" anchor="b" anchorCtr="0">
            <a:noAutofit/>
          </a:bodyPr>
          <a:lstStyle>
            <a:lvl1pPr algn="r">
              <a:defRPr sz="700" b="0" i="0">
                <a:solidFill>
                  <a:srgbClr val="89898B"/>
                </a:solidFill>
                <a:latin typeface="Acer Foco"/>
                <a:cs typeface="Acer Foco"/>
              </a:defRPr>
            </a:lvl1pPr>
          </a:lstStyle>
          <a:p>
            <a:pPr>
              <a:defRPr/>
            </a:pPr>
            <a:fld id="{9B2DA77C-6671-4F63-A33B-C6108F39517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29" name="TextBox 3"/>
          <p:cNvSpPr txBox="1">
            <a:spLocks noChangeArrowheads="1"/>
          </p:cNvSpPr>
          <p:nvPr/>
        </p:nvSpPr>
        <p:spPr bwMode="auto">
          <a:xfrm>
            <a:off x="361950" y="4859338"/>
            <a:ext cx="792163" cy="96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cer Foco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cer Foco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cer Foco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cer Foco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cer Foco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cer Foco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cer Foco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cer Foco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cer Foco" pitchFamily="34" charset="0"/>
              </a:defRPr>
            </a:lvl9pPr>
          </a:lstStyle>
          <a:p>
            <a:pPr>
              <a:lnSpc>
                <a:spcPct val="90000"/>
              </a:lnSpc>
              <a:defRPr/>
            </a:pPr>
            <a:r>
              <a:rPr lang="en-US" altLang="en-US" sz="700">
                <a:solidFill>
                  <a:srgbClr val="89898B"/>
                </a:solidFill>
                <a:ea typeface="Acer Foco" pitchFamily="34" charset="0"/>
                <a:cs typeface="Acer Foco" pitchFamily="34" charset="0"/>
              </a:rPr>
              <a:t>ACER CONFIDENTIAL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7631" r:id="rId1"/>
    <p:sldLayoutId id="2147487632" r:id="rId2"/>
    <p:sldLayoutId id="2147487633" r:id="rId3"/>
    <p:sldLayoutId id="2147487634" r:id="rId4"/>
    <p:sldLayoutId id="2147487635" r:id="rId5"/>
    <p:sldLayoutId id="2147487636" r:id="rId6"/>
    <p:sldLayoutId id="2147487637" r:id="rId7"/>
    <p:sldLayoutId id="2147487638" r:id="rId8"/>
    <p:sldLayoutId id="2147487639" r:id="rId9"/>
    <p:sldLayoutId id="2147487640" r:id="rId10"/>
    <p:sldLayoutId id="2147487641" r:id="rId11"/>
    <p:sldLayoutId id="2147487642" r:id="rId12"/>
    <p:sldLayoutId id="2147487643" r:id="rId13"/>
    <p:sldLayoutId id="2147487644" r:id="rId14"/>
    <p:sldLayoutId id="2147487645" r:id="rId15"/>
    <p:sldLayoutId id="2147487646" r:id="rId16"/>
    <p:sldLayoutId id="2147487647" r:id="rId17"/>
    <p:sldLayoutId id="2147487648" r:id="rId18"/>
    <p:sldLayoutId id="2147487649" r:id="rId19"/>
    <p:sldLayoutId id="2147487650" r:id="rId20"/>
    <p:sldLayoutId id="2147487651" r:id="rId21"/>
    <p:sldLayoutId id="2147487652" r:id="rId22"/>
  </p:sldLayoutIdLst>
  <mc:AlternateContent xmlns:mc="http://schemas.openxmlformats.org/markup-compatibility/2006" xmlns:p14="http://schemas.microsoft.com/office/powerpoint/2010/main">
    <mc:Choice Requires="p14">
      <p:transition spd="slow" p14:dur="59000"/>
    </mc:Choice>
    <mc:Fallback xmlns="">
      <p:transition spd="slow"/>
    </mc:Fallback>
  </mc:AlternateContent>
  <p:hf hdr="0" ftr="0" dt="0"/>
  <p:txStyles>
    <p:titleStyle>
      <a:lvl1pPr algn="l" defTabSz="912813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2000" kern="1200">
          <a:solidFill>
            <a:srgbClr val="000000"/>
          </a:solidFill>
          <a:latin typeface="Acer Foco"/>
          <a:ea typeface="Acer Foco" pitchFamily="34" charset="0"/>
          <a:cs typeface="Acer Foco"/>
        </a:defRPr>
      </a:lvl1pPr>
      <a:lvl2pPr algn="l" defTabSz="912813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2000">
          <a:solidFill>
            <a:srgbClr val="000000"/>
          </a:solidFill>
          <a:latin typeface="Acer Foco" pitchFamily="34" charset="0"/>
          <a:ea typeface="Acer Foco" pitchFamily="34" charset="0"/>
          <a:cs typeface="Acer Foco" pitchFamily="34" charset="0"/>
        </a:defRPr>
      </a:lvl2pPr>
      <a:lvl3pPr algn="l" defTabSz="912813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2000">
          <a:solidFill>
            <a:srgbClr val="000000"/>
          </a:solidFill>
          <a:latin typeface="Acer Foco" pitchFamily="34" charset="0"/>
          <a:ea typeface="Acer Foco" pitchFamily="34" charset="0"/>
          <a:cs typeface="Acer Foco" pitchFamily="34" charset="0"/>
        </a:defRPr>
      </a:lvl3pPr>
      <a:lvl4pPr algn="l" defTabSz="912813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2000">
          <a:solidFill>
            <a:srgbClr val="000000"/>
          </a:solidFill>
          <a:latin typeface="Acer Foco" pitchFamily="34" charset="0"/>
          <a:ea typeface="Acer Foco" pitchFamily="34" charset="0"/>
          <a:cs typeface="Acer Foco" pitchFamily="34" charset="0"/>
        </a:defRPr>
      </a:lvl4pPr>
      <a:lvl5pPr algn="l" defTabSz="912813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2000">
          <a:solidFill>
            <a:srgbClr val="000000"/>
          </a:solidFill>
          <a:latin typeface="Acer Foco" pitchFamily="34" charset="0"/>
          <a:ea typeface="Acer Foco" pitchFamily="34" charset="0"/>
          <a:cs typeface="Acer Foco" pitchFamily="34" charset="0"/>
        </a:defRPr>
      </a:lvl5pPr>
      <a:lvl6pPr marL="457200" algn="l" defTabSz="912813" rtl="0" fontAlgn="base">
        <a:lnSpc>
          <a:spcPct val="80000"/>
        </a:lnSpc>
        <a:spcBef>
          <a:spcPct val="0"/>
        </a:spcBef>
        <a:spcAft>
          <a:spcPct val="0"/>
        </a:spcAft>
        <a:defRPr sz="2000">
          <a:solidFill>
            <a:srgbClr val="000000"/>
          </a:solidFill>
          <a:latin typeface="Acer Foco" pitchFamily="34" charset="0"/>
          <a:ea typeface="Acer Foco" pitchFamily="34" charset="0"/>
          <a:cs typeface="Acer Foco" pitchFamily="34" charset="0"/>
        </a:defRPr>
      </a:lvl6pPr>
      <a:lvl7pPr marL="914400" algn="l" defTabSz="912813" rtl="0" fontAlgn="base">
        <a:lnSpc>
          <a:spcPct val="80000"/>
        </a:lnSpc>
        <a:spcBef>
          <a:spcPct val="0"/>
        </a:spcBef>
        <a:spcAft>
          <a:spcPct val="0"/>
        </a:spcAft>
        <a:defRPr sz="2000">
          <a:solidFill>
            <a:srgbClr val="000000"/>
          </a:solidFill>
          <a:latin typeface="Acer Foco" pitchFamily="34" charset="0"/>
          <a:ea typeface="Acer Foco" pitchFamily="34" charset="0"/>
          <a:cs typeface="Acer Foco" pitchFamily="34" charset="0"/>
        </a:defRPr>
      </a:lvl7pPr>
      <a:lvl8pPr marL="1371600" algn="l" defTabSz="912813" rtl="0" fontAlgn="base">
        <a:lnSpc>
          <a:spcPct val="80000"/>
        </a:lnSpc>
        <a:spcBef>
          <a:spcPct val="0"/>
        </a:spcBef>
        <a:spcAft>
          <a:spcPct val="0"/>
        </a:spcAft>
        <a:defRPr sz="2000">
          <a:solidFill>
            <a:srgbClr val="000000"/>
          </a:solidFill>
          <a:latin typeface="Acer Foco" pitchFamily="34" charset="0"/>
          <a:ea typeface="Acer Foco" pitchFamily="34" charset="0"/>
          <a:cs typeface="Acer Foco" pitchFamily="34" charset="0"/>
        </a:defRPr>
      </a:lvl8pPr>
      <a:lvl9pPr marL="1828800" algn="l" defTabSz="912813" rtl="0" fontAlgn="base">
        <a:lnSpc>
          <a:spcPct val="80000"/>
        </a:lnSpc>
        <a:spcBef>
          <a:spcPct val="0"/>
        </a:spcBef>
        <a:spcAft>
          <a:spcPct val="0"/>
        </a:spcAft>
        <a:defRPr sz="2000">
          <a:solidFill>
            <a:srgbClr val="000000"/>
          </a:solidFill>
          <a:latin typeface="Acer Foco" pitchFamily="34" charset="0"/>
          <a:ea typeface="Acer Foco" pitchFamily="34" charset="0"/>
          <a:cs typeface="Acer Foco" pitchFamily="34" charset="0"/>
        </a:defRPr>
      </a:lvl9pPr>
    </p:titleStyle>
    <p:bodyStyle>
      <a:lvl1pPr algn="l" defTabSz="912813" rtl="0" eaLnBrk="0" fontAlgn="base" hangingPunct="0">
        <a:lnSpc>
          <a:spcPct val="90000"/>
        </a:lnSpc>
        <a:spcBef>
          <a:spcPct val="0"/>
        </a:spcBef>
        <a:spcAft>
          <a:spcPts val="200"/>
        </a:spcAft>
        <a:buFont typeface="Arial" pitchFamily="34" charset="0"/>
        <a:defRPr lang="en-US" sz="1600" kern="1200" dirty="0">
          <a:solidFill>
            <a:schemeClr val="tx1"/>
          </a:solidFill>
          <a:latin typeface="+mn-lt"/>
          <a:ea typeface="Acer Foco" pitchFamily="34" charset="0"/>
          <a:cs typeface="Acer Foco"/>
        </a:defRPr>
      </a:lvl1pPr>
      <a:lvl2pPr algn="l" defTabSz="912813" rtl="0" eaLnBrk="0" fontAlgn="base" hangingPunct="0">
        <a:spcBef>
          <a:spcPts val="300"/>
        </a:spcBef>
        <a:spcAft>
          <a:spcPct val="0"/>
        </a:spcAft>
        <a:buSzPct val="80000"/>
        <a:buFont typeface="Arial" pitchFamily="34" charset="0"/>
        <a:defRPr lang="en-US" sz="1400" kern="1200" dirty="0">
          <a:solidFill>
            <a:schemeClr val="tx2"/>
          </a:solidFill>
          <a:latin typeface="+mn-lt"/>
          <a:ea typeface="Acer Foco" pitchFamily="34" charset="0"/>
          <a:cs typeface="Acer Foco"/>
        </a:defRPr>
      </a:lvl2pPr>
      <a:lvl3pPr marL="166688" indent="-166688" algn="l" defTabSz="912813" rtl="0" eaLnBrk="0" fontAlgn="base" hangingPunct="0">
        <a:spcBef>
          <a:spcPts val="400"/>
        </a:spcBef>
        <a:spcAft>
          <a:spcPct val="0"/>
        </a:spcAft>
        <a:buSzPct val="100000"/>
        <a:buFont typeface="Acer Foco Black" pitchFamily="34" charset="0"/>
        <a:buAutoNum type="arabicPeriod"/>
        <a:defRPr lang="en-US" sz="1200" kern="1200" dirty="0">
          <a:solidFill>
            <a:schemeClr val="tx2"/>
          </a:solidFill>
          <a:latin typeface="+mn-lt"/>
          <a:ea typeface="Acer Foco" pitchFamily="34" charset="0"/>
          <a:cs typeface="Acer Foco"/>
        </a:defRPr>
      </a:lvl3pPr>
      <a:lvl4pPr marL="344488" indent="-176213" algn="l" defTabSz="912813" rtl="0" eaLnBrk="0" fontAlgn="base" hangingPunct="0">
        <a:lnSpc>
          <a:spcPct val="90000"/>
        </a:lnSpc>
        <a:spcBef>
          <a:spcPts val="400"/>
        </a:spcBef>
        <a:spcAft>
          <a:spcPct val="0"/>
        </a:spcAft>
        <a:buSzPct val="100000"/>
        <a:buFont typeface="Acer Foco Black" pitchFamily="34" charset="0"/>
        <a:buAutoNum type="alphaLcPeriod"/>
        <a:defRPr lang="en-US" sz="1200" kern="1200" dirty="0">
          <a:solidFill>
            <a:schemeClr val="tx2"/>
          </a:solidFill>
          <a:latin typeface="+mn-lt"/>
          <a:ea typeface="Acer Foco" pitchFamily="34" charset="0"/>
          <a:cs typeface="Acer Foco"/>
        </a:defRPr>
      </a:lvl4pPr>
      <a:lvl5pPr marL="457200" indent="-111125" algn="l" defTabSz="912813" rtl="0" eaLnBrk="0" fontAlgn="base" hangingPunct="0">
        <a:lnSpc>
          <a:spcPct val="90000"/>
        </a:lnSpc>
        <a:spcBef>
          <a:spcPts val="400"/>
        </a:spcBef>
        <a:spcAft>
          <a:spcPct val="0"/>
        </a:spcAft>
        <a:buSzPct val="100000"/>
        <a:buFont typeface="Acer Foco Black" pitchFamily="34" charset="0"/>
        <a:buAutoNum type="romanLcPeriod"/>
        <a:defRPr lang="en-US" sz="1200" kern="1200" dirty="0">
          <a:solidFill>
            <a:schemeClr val="tx2"/>
          </a:solidFill>
          <a:latin typeface="+mn-lt"/>
          <a:ea typeface="Acer Foco" pitchFamily="34" charset="0"/>
          <a:cs typeface="Acer Foco"/>
        </a:defRPr>
      </a:lvl5pPr>
      <a:lvl6pPr marL="460364" indent="-115885" algn="l" defTabSz="914378" rtl="0" eaLnBrk="1" latinLnBrk="0" hangingPunct="1">
        <a:spcBef>
          <a:spcPts val="400"/>
        </a:spcBef>
        <a:buSzPct val="80000"/>
        <a:buFont typeface="Arial" pitchFamily="34" charset="0"/>
        <a:buChar char="•"/>
        <a:defRPr sz="1100" kern="1200">
          <a:solidFill>
            <a:schemeClr val="tx2"/>
          </a:solidFill>
          <a:latin typeface="+mn-lt"/>
          <a:ea typeface="+mn-ea"/>
          <a:cs typeface="+mn-cs"/>
        </a:defRPr>
      </a:lvl6pPr>
      <a:lvl7pPr marL="574661" indent="-114297" algn="l" defTabSz="914378" rtl="0" eaLnBrk="1" latinLnBrk="0" hangingPunct="1">
        <a:spcBef>
          <a:spcPts val="400"/>
        </a:spcBef>
        <a:buSzPct val="80000"/>
        <a:buFont typeface="Arial" pitchFamily="34" charset="0"/>
        <a:buChar char="•"/>
        <a:defRPr sz="1100" kern="1200">
          <a:solidFill>
            <a:schemeClr val="tx2"/>
          </a:solidFill>
          <a:latin typeface="+mn-lt"/>
          <a:ea typeface="+mn-ea"/>
          <a:cs typeface="+mn-cs"/>
        </a:defRPr>
      </a:lvl7pPr>
      <a:lvl8pPr marL="682608" indent="-107948" algn="l" defTabSz="914378" rtl="0" eaLnBrk="1" latinLnBrk="0" hangingPunct="1">
        <a:spcBef>
          <a:spcPts val="400"/>
        </a:spcBef>
        <a:buSzPct val="80000"/>
        <a:buFont typeface="Arial" pitchFamily="34" charset="0"/>
        <a:buChar char="•"/>
        <a:defRPr sz="1100" kern="1200">
          <a:solidFill>
            <a:schemeClr val="tx2"/>
          </a:solidFill>
          <a:latin typeface="+mn-lt"/>
          <a:ea typeface="+mn-ea"/>
          <a:cs typeface="+mn-cs"/>
        </a:defRPr>
      </a:lvl8pPr>
      <a:lvl9pPr marL="3886103" indent="-228594" algn="l" defTabSz="91437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8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2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Placeholder 1"/>
          <p:cNvSpPr>
            <a:spLocks noGrp="1"/>
          </p:cNvSpPr>
          <p:nvPr>
            <p:ph type="title"/>
          </p:nvPr>
        </p:nvSpPr>
        <p:spPr bwMode="auto">
          <a:xfrm>
            <a:off x="360363" y="298450"/>
            <a:ext cx="8418512" cy="500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Page Title Goes Here in Title Case 20pts</a:t>
            </a:r>
          </a:p>
        </p:txBody>
      </p:sp>
      <p:sp>
        <p:nvSpPr>
          <p:cNvPr id="1024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65125" y="963613"/>
            <a:ext cx="8418513" cy="361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Subtitle text goes here in sentence case16pts.</a:t>
            </a:r>
          </a:p>
          <a:p>
            <a:pPr lvl="1"/>
            <a:r>
              <a:rPr lang="en-US" altLang="en-US"/>
              <a:t>Body text goes here in sentence case14pts.</a:t>
            </a:r>
          </a:p>
          <a:p>
            <a:pPr lvl="2"/>
            <a:r>
              <a:rPr lang="en-US" altLang="en-US"/>
              <a:t>First bulleted text goes here in sentence case12pts</a:t>
            </a:r>
          </a:p>
          <a:p>
            <a:pPr lvl="3"/>
            <a:r>
              <a:rPr lang="en-US" altLang="en-US"/>
              <a:t>Second bulleted text goes here in sentence case12pts</a:t>
            </a:r>
          </a:p>
          <a:p>
            <a:pPr lvl="4"/>
            <a:r>
              <a:rPr lang="en-US" altLang="en-US"/>
              <a:t>Third bulleted text goes here in sentence case12pts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91538" y="4822825"/>
            <a:ext cx="365125" cy="138113"/>
          </a:xfrm>
          <a:prstGeom prst="rect">
            <a:avLst/>
          </a:prstGeom>
        </p:spPr>
        <p:txBody>
          <a:bodyPr vert="horz" lIns="0" tIns="0" rIns="45720" bIns="0" rtlCol="0" anchor="b" anchorCtr="0">
            <a:noAutofit/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sz="650" b="0" i="0">
                <a:solidFill>
                  <a:srgbClr val="89898B"/>
                </a:solidFill>
                <a:latin typeface="Acer Foco"/>
                <a:cs typeface="Acer Foco"/>
              </a:defRPr>
            </a:lvl1pPr>
          </a:lstStyle>
          <a:p>
            <a:pPr>
              <a:defRPr/>
            </a:pPr>
            <a:fld id="{688C57F6-8A2A-4D60-B88B-8E05F452050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361950" y="4859338"/>
            <a:ext cx="730250" cy="92075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50" dirty="0">
                <a:solidFill>
                  <a:srgbClr val="89898B"/>
                </a:solidFill>
                <a:latin typeface="Acer Foco"/>
                <a:cs typeface="Acer Foco"/>
              </a:rPr>
              <a:t>ACER CONFIDENTIAL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7745" r:id="rId1"/>
    <p:sldLayoutId id="2147487619" r:id="rId2"/>
    <p:sldLayoutId id="2147487620" r:id="rId3"/>
    <p:sldLayoutId id="2147487621" r:id="rId4"/>
    <p:sldLayoutId id="2147487622" r:id="rId5"/>
    <p:sldLayoutId id="2147487623" r:id="rId6"/>
    <p:sldLayoutId id="2147487624" r:id="rId7"/>
    <p:sldLayoutId id="2147487746" r:id="rId8"/>
    <p:sldLayoutId id="2147487747" r:id="rId9"/>
    <p:sldLayoutId id="2147487625" r:id="rId10"/>
    <p:sldLayoutId id="2147487626" r:id="rId11"/>
    <p:sldLayoutId id="2147487748" r:id="rId12"/>
    <p:sldLayoutId id="2147487627" r:id="rId13"/>
    <p:sldLayoutId id="2147487628" r:id="rId14"/>
    <p:sldLayoutId id="2147487749" r:id="rId15"/>
    <p:sldLayoutId id="2147487750" r:id="rId16"/>
    <p:sldLayoutId id="2147487629" r:id="rId17"/>
    <p:sldLayoutId id="2147487630" r:id="rId18"/>
    <p:sldLayoutId id="2147487751" r:id="rId19"/>
    <p:sldLayoutId id="2147487752" r:id="rId20"/>
  </p:sldLayoutIdLst>
  <mc:AlternateContent xmlns:mc="http://schemas.openxmlformats.org/markup-compatibility/2006" xmlns:p14="http://schemas.microsoft.com/office/powerpoint/2010/main">
    <mc:Choice Requires="p14">
      <p:transition spd="slow" p14:dur="59000"/>
    </mc:Choice>
    <mc:Fallback xmlns="">
      <p:transition spd="slow"/>
    </mc:Fallback>
  </mc:AlternateContent>
  <p:txStyles>
    <p:titleStyle>
      <a:lvl1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2000" kern="1200">
          <a:solidFill>
            <a:srgbClr val="000000"/>
          </a:solidFill>
          <a:latin typeface="Acer Foco"/>
          <a:ea typeface="Acer Foco" pitchFamily="34" charset="0"/>
          <a:cs typeface="Acer Foco"/>
        </a:defRPr>
      </a:lvl1pPr>
      <a:lvl2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2000">
          <a:solidFill>
            <a:srgbClr val="000000"/>
          </a:solidFill>
          <a:latin typeface="Acer Foco" pitchFamily="34" charset="0"/>
          <a:ea typeface="Acer Foco" pitchFamily="34" charset="0"/>
          <a:cs typeface="Acer Foco" pitchFamily="34" charset="0"/>
        </a:defRPr>
      </a:lvl2pPr>
      <a:lvl3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2000">
          <a:solidFill>
            <a:srgbClr val="000000"/>
          </a:solidFill>
          <a:latin typeface="Acer Foco" pitchFamily="34" charset="0"/>
          <a:ea typeface="Acer Foco" pitchFamily="34" charset="0"/>
          <a:cs typeface="Acer Foco" pitchFamily="34" charset="0"/>
        </a:defRPr>
      </a:lvl3pPr>
      <a:lvl4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2000">
          <a:solidFill>
            <a:srgbClr val="000000"/>
          </a:solidFill>
          <a:latin typeface="Acer Foco" pitchFamily="34" charset="0"/>
          <a:ea typeface="Acer Foco" pitchFamily="34" charset="0"/>
          <a:cs typeface="Acer Foco" pitchFamily="34" charset="0"/>
        </a:defRPr>
      </a:lvl4pPr>
      <a:lvl5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2000">
          <a:solidFill>
            <a:srgbClr val="000000"/>
          </a:solidFill>
          <a:latin typeface="Acer Foco" pitchFamily="34" charset="0"/>
          <a:ea typeface="Acer Foco" pitchFamily="34" charset="0"/>
          <a:cs typeface="Acer Foco" pitchFamily="34" charset="0"/>
        </a:defRPr>
      </a:lvl5pPr>
      <a:lvl6pPr marL="457200" algn="l" rtl="0" fontAlgn="base">
        <a:lnSpc>
          <a:spcPct val="80000"/>
        </a:lnSpc>
        <a:spcBef>
          <a:spcPct val="0"/>
        </a:spcBef>
        <a:spcAft>
          <a:spcPct val="0"/>
        </a:spcAft>
        <a:defRPr sz="2000">
          <a:solidFill>
            <a:srgbClr val="000000"/>
          </a:solidFill>
          <a:latin typeface="Acer Foco" pitchFamily="34" charset="0"/>
          <a:ea typeface="Acer Foco" pitchFamily="34" charset="0"/>
          <a:cs typeface="Acer Foco" pitchFamily="34" charset="0"/>
        </a:defRPr>
      </a:lvl6pPr>
      <a:lvl7pPr marL="914400" algn="l" rtl="0" fontAlgn="base">
        <a:lnSpc>
          <a:spcPct val="80000"/>
        </a:lnSpc>
        <a:spcBef>
          <a:spcPct val="0"/>
        </a:spcBef>
        <a:spcAft>
          <a:spcPct val="0"/>
        </a:spcAft>
        <a:defRPr sz="2000">
          <a:solidFill>
            <a:srgbClr val="000000"/>
          </a:solidFill>
          <a:latin typeface="Acer Foco" pitchFamily="34" charset="0"/>
          <a:ea typeface="Acer Foco" pitchFamily="34" charset="0"/>
          <a:cs typeface="Acer Foco" pitchFamily="34" charset="0"/>
        </a:defRPr>
      </a:lvl7pPr>
      <a:lvl8pPr marL="1371600" algn="l" rtl="0" fontAlgn="base">
        <a:lnSpc>
          <a:spcPct val="80000"/>
        </a:lnSpc>
        <a:spcBef>
          <a:spcPct val="0"/>
        </a:spcBef>
        <a:spcAft>
          <a:spcPct val="0"/>
        </a:spcAft>
        <a:defRPr sz="2000">
          <a:solidFill>
            <a:srgbClr val="000000"/>
          </a:solidFill>
          <a:latin typeface="Acer Foco" pitchFamily="34" charset="0"/>
          <a:ea typeface="Acer Foco" pitchFamily="34" charset="0"/>
          <a:cs typeface="Acer Foco" pitchFamily="34" charset="0"/>
        </a:defRPr>
      </a:lvl8pPr>
      <a:lvl9pPr marL="1828800" algn="l" rtl="0" fontAlgn="base">
        <a:lnSpc>
          <a:spcPct val="80000"/>
        </a:lnSpc>
        <a:spcBef>
          <a:spcPct val="0"/>
        </a:spcBef>
        <a:spcAft>
          <a:spcPct val="0"/>
        </a:spcAft>
        <a:defRPr sz="2000">
          <a:solidFill>
            <a:srgbClr val="000000"/>
          </a:solidFill>
          <a:latin typeface="Acer Foco" pitchFamily="34" charset="0"/>
          <a:ea typeface="Acer Foco" pitchFamily="34" charset="0"/>
          <a:cs typeface="Acer Foco" pitchFamily="34" charset="0"/>
        </a:defRPr>
      </a:lvl9pPr>
    </p:titleStyle>
    <p:bodyStyle>
      <a:lvl1pPr algn="l" rtl="0" eaLnBrk="0" fontAlgn="base" hangingPunct="0">
        <a:lnSpc>
          <a:spcPct val="90000"/>
        </a:lnSpc>
        <a:spcBef>
          <a:spcPct val="0"/>
        </a:spcBef>
        <a:spcAft>
          <a:spcPts val="200"/>
        </a:spcAft>
        <a:buFont typeface="Arial" pitchFamily="34" charset="0"/>
        <a:defRPr lang="en-US" sz="1600" kern="1200" dirty="0">
          <a:solidFill>
            <a:schemeClr val="tx1"/>
          </a:solidFill>
          <a:latin typeface="+mn-lt"/>
          <a:ea typeface="Acer Foco" pitchFamily="34" charset="0"/>
          <a:cs typeface="Acer Foco"/>
        </a:defRPr>
      </a:lvl1pPr>
      <a:lvl2pPr algn="l" rtl="0" eaLnBrk="0" fontAlgn="base" hangingPunct="0">
        <a:spcBef>
          <a:spcPts val="300"/>
        </a:spcBef>
        <a:spcAft>
          <a:spcPct val="0"/>
        </a:spcAft>
        <a:buSzPct val="80000"/>
        <a:buFont typeface="Arial" pitchFamily="34" charset="0"/>
        <a:defRPr lang="en-US" sz="1400" kern="1200" dirty="0">
          <a:solidFill>
            <a:schemeClr val="tx2"/>
          </a:solidFill>
          <a:latin typeface="+mn-lt"/>
          <a:ea typeface="Acer Foco" pitchFamily="34" charset="0"/>
          <a:cs typeface="Acer Foco"/>
        </a:defRPr>
      </a:lvl2pPr>
      <a:lvl3pPr marL="168275" indent="-168275" algn="l" rtl="0" eaLnBrk="0" fontAlgn="base" hangingPunct="0">
        <a:spcBef>
          <a:spcPts val="400"/>
        </a:spcBef>
        <a:spcAft>
          <a:spcPct val="0"/>
        </a:spcAft>
        <a:buSzPct val="100000"/>
        <a:buFont typeface="Acer Foco Black" pitchFamily="34" charset="0"/>
        <a:buAutoNum type="arabicPeriod"/>
        <a:defRPr lang="en-US" sz="1200" kern="1200" dirty="0">
          <a:solidFill>
            <a:schemeClr val="tx2"/>
          </a:solidFill>
          <a:latin typeface="+mn-lt"/>
          <a:ea typeface="Acer Foco" pitchFamily="34" charset="0"/>
          <a:cs typeface="Acer Foco"/>
        </a:defRPr>
      </a:lvl3pPr>
      <a:lvl4pPr marL="346075" indent="-177800" algn="l" rtl="0" eaLnBrk="0" fontAlgn="base" hangingPunct="0">
        <a:lnSpc>
          <a:spcPct val="90000"/>
        </a:lnSpc>
        <a:spcBef>
          <a:spcPts val="400"/>
        </a:spcBef>
        <a:spcAft>
          <a:spcPct val="0"/>
        </a:spcAft>
        <a:buSzPct val="100000"/>
        <a:buFont typeface="Acer Foco Black" pitchFamily="34" charset="0"/>
        <a:buAutoNum type="alphaLcPeriod"/>
        <a:defRPr lang="en-US" sz="1200" kern="1200" dirty="0">
          <a:solidFill>
            <a:schemeClr val="tx2"/>
          </a:solidFill>
          <a:latin typeface="+mn-lt"/>
          <a:ea typeface="Acer Foco" pitchFamily="34" charset="0"/>
          <a:cs typeface="Acer Foco"/>
        </a:defRPr>
      </a:lvl4pPr>
      <a:lvl5pPr marL="458788" indent="-112713" algn="l" rtl="0" eaLnBrk="0" fontAlgn="base" hangingPunct="0">
        <a:lnSpc>
          <a:spcPct val="90000"/>
        </a:lnSpc>
        <a:spcBef>
          <a:spcPts val="400"/>
        </a:spcBef>
        <a:spcAft>
          <a:spcPct val="0"/>
        </a:spcAft>
        <a:buSzPct val="100000"/>
        <a:buFont typeface="Acer Foco Black" pitchFamily="34" charset="0"/>
        <a:buAutoNum type="romanLcPeriod"/>
        <a:defRPr lang="en-US" sz="1200" kern="1200" dirty="0">
          <a:solidFill>
            <a:schemeClr val="tx2"/>
          </a:solidFill>
          <a:latin typeface="+mn-lt"/>
          <a:ea typeface="Acer Foco" pitchFamily="34" charset="0"/>
          <a:cs typeface="Acer Foco"/>
        </a:defRPr>
      </a:lvl5pPr>
      <a:lvl6pPr marL="460375" indent="-115888" algn="l" defTabSz="914400" rtl="0" eaLnBrk="1" latinLnBrk="0" hangingPunct="1">
        <a:spcBef>
          <a:spcPts val="400"/>
        </a:spcBef>
        <a:buSzPct val="80000"/>
        <a:buFont typeface="Arial" pitchFamily="34" charset="0"/>
        <a:buChar char="•"/>
        <a:defRPr sz="1050" kern="1200">
          <a:solidFill>
            <a:schemeClr val="tx2"/>
          </a:solidFill>
          <a:latin typeface="+mn-lt"/>
          <a:ea typeface="+mn-ea"/>
          <a:cs typeface="+mn-cs"/>
        </a:defRPr>
      </a:lvl6pPr>
      <a:lvl7pPr marL="574675" indent="-114300" algn="l" defTabSz="914400" rtl="0" eaLnBrk="1" latinLnBrk="0" hangingPunct="1">
        <a:spcBef>
          <a:spcPts val="400"/>
        </a:spcBef>
        <a:buSzPct val="80000"/>
        <a:buFont typeface="Arial" pitchFamily="34" charset="0"/>
        <a:buChar char="•"/>
        <a:defRPr sz="1050" kern="1200">
          <a:solidFill>
            <a:schemeClr val="tx2"/>
          </a:solidFill>
          <a:latin typeface="+mn-lt"/>
          <a:ea typeface="+mn-ea"/>
          <a:cs typeface="+mn-cs"/>
        </a:defRPr>
      </a:lvl7pPr>
      <a:lvl8pPr marL="682625" indent="-107950" algn="l" defTabSz="914400" rtl="0" eaLnBrk="1" latinLnBrk="0" hangingPunct="1">
        <a:spcBef>
          <a:spcPts val="400"/>
        </a:spcBef>
        <a:buSzPct val="80000"/>
        <a:buFont typeface="Arial" pitchFamily="34" charset="0"/>
        <a:buChar char="•"/>
        <a:defRPr sz="1050" kern="120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360363" y="298450"/>
            <a:ext cx="8418512" cy="500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Page Title Goes Here in Title Case 20pts</a:t>
            </a:r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65125" y="963613"/>
            <a:ext cx="8418513" cy="361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Subtitle text goes here in sentence case16pts.</a:t>
            </a:r>
          </a:p>
          <a:p>
            <a:pPr lvl="1"/>
            <a:r>
              <a:rPr lang="en-US" altLang="en-US"/>
              <a:t>Body text goes here in sentence case14pts.</a:t>
            </a:r>
          </a:p>
          <a:p>
            <a:pPr lvl="2"/>
            <a:r>
              <a:rPr lang="en-US" altLang="en-US"/>
              <a:t>First bulleted text goes here in sentence case12pts</a:t>
            </a:r>
          </a:p>
          <a:p>
            <a:pPr lvl="3"/>
            <a:r>
              <a:rPr lang="en-US" altLang="en-US"/>
              <a:t>Second bulleted text goes here in sentence case12pts</a:t>
            </a:r>
          </a:p>
          <a:p>
            <a:pPr lvl="4"/>
            <a:r>
              <a:rPr lang="en-US" altLang="en-US"/>
              <a:t>Third bulleted text goes here in sentence case12pts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91538" y="4822825"/>
            <a:ext cx="365125" cy="138113"/>
          </a:xfrm>
          <a:prstGeom prst="rect">
            <a:avLst/>
          </a:prstGeom>
        </p:spPr>
        <p:txBody>
          <a:bodyPr vert="horz" lIns="0" tIns="0" rIns="45719" bIns="0" rtlCol="0" anchor="b" anchorCtr="0">
            <a:noAutofit/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sz="700" b="0" i="0">
                <a:solidFill>
                  <a:srgbClr val="89898B"/>
                </a:solidFill>
                <a:latin typeface="Acer Foco"/>
                <a:cs typeface="Acer Foco"/>
              </a:defRPr>
            </a:lvl1pPr>
          </a:lstStyle>
          <a:p>
            <a:pPr>
              <a:defRPr/>
            </a:pPr>
            <a:fld id="{8A36A03F-942A-4D1A-95F1-959102E1CF1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2053" name="TextBox 3"/>
          <p:cNvSpPr txBox="1">
            <a:spLocks noChangeArrowheads="1"/>
          </p:cNvSpPr>
          <p:nvPr/>
        </p:nvSpPr>
        <p:spPr bwMode="auto">
          <a:xfrm>
            <a:off x="361950" y="4859338"/>
            <a:ext cx="792163" cy="96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cer Foco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cer Foco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cer Foco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cer Foco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cer Foco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cer Foco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cer Foco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cer Foco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cer Foco" pitchFamily="34" charset="0"/>
              </a:defRPr>
            </a:lvl9pPr>
          </a:lstStyle>
          <a:p>
            <a:pPr>
              <a:lnSpc>
                <a:spcPct val="90000"/>
              </a:lnSpc>
              <a:defRPr/>
            </a:pPr>
            <a:r>
              <a:rPr lang="en-US" altLang="en-US" sz="700">
                <a:solidFill>
                  <a:srgbClr val="89898B"/>
                </a:solidFill>
                <a:ea typeface="Acer Foco" pitchFamily="34" charset="0"/>
                <a:cs typeface="Acer Foco" pitchFamily="34" charset="0"/>
              </a:rPr>
              <a:t>ACER CONFIDENTIAL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7653" r:id="rId1"/>
    <p:sldLayoutId id="2147487535" r:id="rId2"/>
    <p:sldLayoutId id="2147487536" r:id="rId3"/>
    <p:sldLayoutId id="2147487537" r:id="rId4"/>
    <p:sldLayoutId id="2147487538" r:id="rId5"/>
    <p:sldLayoutId id="2147487539" r:id="rId6"/>
    <p:sldLayoutId id="2147487540" r:id="rId7"/>
    <p:sldLayoutId id="2147487654" r:id="rId8"/>
    <p:sldLayoutId id="2147487655" r:id="rId9"/>
    <p:sldLayoutId id="2147487541" r:id="rId10"/>
    <p:sldLayoutId id="2147487542" r:id="rId11"/>
    <p:sldLayoutId id="2147487656" r:id="rId12"/>
    <p:sldLayoutId id="2147487543" r:id="rId13"/>
    <p:sldLayoutId id="2147487544" r:id="rId14"/>
    <p:sldLayoutId id="2147487657" r:id="rId15"/>
    <p:sldLayoutId id="2147487658" r:id="rId16"/>
    <p:sldLayoutId id="2147487545" r:id="rId17"/>
    <p:sldLayoutId id="2147487546" r:id="rId18"/>
    <p:sldLayoutId id="2147487659" r:id="rId19"/>
    <p:sldLayoutId id="2147487660" r:id="rId20"/>
  </p:sldLayoutIdLst>
  <mc:AlternateContent xmlns:mc="http://schemas.openxmlformats.org/markup-compatibility/2006" xmlns:p14="http://schemas.microsoft.com/office/powerpoint/2010/main">
    <mc:Choice Requires="p14">
      <p:transition spd="slow" p14:dur="59000"/>
    </mc:Choice>
    <mc:Fallback xmlns="">
      <p:transition spd="slow"/>
    </mc:Fallback>
  </mc:AlternateContent>
  <p:hf hdr="0" ftr="0" dt="0"/>
  <p:txStyles>
    <p:titleStyle>
      <a:lvl1pPr algn="l" defTabSz="912813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2000" kern="1200">
          <a:solidFill>
            <a:srgbClr val="000000"/>
          </a:solidFill>
          <a:latin typeface="Acer Foco"/>
          <a:ea typeface="Acer Foco" pitchFamily="34" charset="0"/>
          <a:cs typeface="Acer Foco"/>
        </a:defRPr>
      </a:lvl1pPr>
      <a:lvl2pPr algn="l" defTabSz="912813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2000">
          <a:solidFill>
            <a:srgbClr val="000000"/>
          </a:solidFill>
          <a:latin typeface="Acer Foco" pitchFamily="34" charset="0"/>
          <a:ea typeface="Acer Foco" pitchFamily="34" charset="0"/>
          <a:cs typeface="Acer Foco" pitchFamily="34" charset="0"/>
        </a:defRPr>
      </a:lvl2pPr>
      <a:lvl3pPr algn="l" defTabSz="912813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2000">
          <a:solidFill>
            <a:srgbClr val="000000"/>
          </a:solidFill>
          <a:latin typeface="Acer Foco" pitchFamily="34" charset="0"/>
          <a:ea typeface="Acer Foco" pitchFamily="34" charset="0"/>
          <a:cs typeface="Acer Foco" pitchFamily="34" charset="0"/>
        </a:defRPr>
      </a:lvl3pPr>
      <a:lvl4pPr algn="l" defTabSz="912813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2000">
          <a:solidFill>
            <a:srgbClr val="000000"/>
          </a:solidFill>
          <a:latin typeface="Acer Foco" pitchFamily="34" charset="0"/>
          <a:ea typeface="Acer Foco" pitchFamily="34" charset="0"/>
          <a:cs typeface="Acer Foco" pitchFamily="34" charset="0"/>
        </a:defRPr>
      </a:lvl4pPr>
      <a:lvl5pPr algn="l" defTabSz="912813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2000">
          <a:solidFill>
            <a:srgbClr val="000000"/>
          </a:solidFill>
          <a:latin typeface="Acer Foco" pitchFamily="34" charset="0"/>
          <a:ea typeface="Acer Foco" pitchFamily="34" charset="0"/>
          <a:cs typeface="Acer Foco" pitchFamily="34" charset="0"/>
        </a:defRPr>
      </a:lvl5pPr>
      <a:lvl6pPr marL="457200" algn="l" defTabSz="912813" rtl="0" fontAlgn="base">
        <a:lnSpc>
          <a:spcPct val="80000"/>
        </a:lnSpc>
        <a:spcBef>
          <a:spcPct val="0"/>
        </a:spcBef>
        <a:spcAft>
          <a:spcPct val="0"/>
        </a:spcAft>
        <a:defRPr sz="2000">
          <a:solidFill>
            <a:srgbClr val="000000"/>
          </a:solidFill>
          <a:latin typeface="Acer Foco" pitchFamily="34" charset="0"/>
          <a:ea typeface="Acer Foco" pitchFamily="34" charset="0"/>
          <a:cs typeface="Acer Foco" pitchFamily="34" charset="0"/>
        </a:defRPr>
      </a:lvl6pPr>
      <a:lvl7pPr marL="914400" algn="l" defTabSz="912813" rtl="0" fontAlgn="base">
        <a:lnSpc>
          <a:spcPct val="80000"/>
        </a:lnSpc>
        <a:spcBef>
          <a:spcPct val="0"/>
        </a:spcBef>
        <a:spcAft>
          <a:spcPct val="0"/>
        </a:spcAft>
        <a:defRPr sz="2000">
          <a:solidFill>
            <a:srgbClr val="000000"/>
          </a:solidFill>
          <a:latin typeface="Acer Foco" pitchFamily="34" charset="0"/>
          <a:ea typeface="Acer Foco" pitchFamily="34" charset="0"/>
          <a:cs typeface="Acer Foco" pitchFamily="34" charset="0"/>
        </a:defRPr>
      </a:lvl7pPr>
      <a:lvl8pPr marL="1371600" algn="l" defTabSz="912813" rtl="0" fontAlgn="base">
        <a:lnSpc>
          <a:spcPct val="80000"/>
        </a:lnSpc>
        <a:spcBef>
          <a:spcPct val="0"/>
        </a:spcBef>
        <a:spcAft>
          <a:spcPct val="0"/>
        </a:spcAft>
        <a:defRPr sz="2000">
          <a:solidFill>
            <a:srgbClr val="000000"/>
          </a:solidFill>
          <a:latin typeface="Acer Foco" pitchFamily="34" charset="0"/>
          <a:ea typeface="Acer Foco" pitchFamily="34" charset="0"/>
          <a:cs typeface="Acer Foco" pitchFamily="34" charset="0"/>
        </a:defRPr>
      </a:lvl8pPr>
      <a:lvl9pPr marL="1828800" algn="l" defTabSz="912813" rtl="0" fontAlgn="base">
        <a:lnSpc>
          <a:spcPct val="80000"/>
        </a:lnSpc>
        <a:spcBef>
          <a:spcPct val="0"/>
        </a:spcBef>
        <a:spcAft>
          <a:spcPct val="0"/>
        </a:spcAft>
        <a:defRPr sz="2000">
          <a:solidFill>
            <a:srgbClr val="000000"/>
          </a:solidFill>
          <a:latin typeface="Acer Foco" pitchFamily="34" charset="0"/>
          <a:ea typeface="Acer Foco" pitchFamily="34" charset="0"/>
          <a:cs typeface="Acer Foco" pitchFamily="34" charset="0"/>
        </a:defRPr>
      </a:lvl9pPr>
    </p:titleStyle>
    <p:bodyStyle>
      <a:lvl1pPr algn="l" defTabSz="912813" rtl="0" eaLnBrk="0" fontAlgn="base" hangingPunct="0">
        <a:lnSpc>
          <a:spcPct val="90000"/>
        </a:lnSpc>
        <a:spcBef>
          <a:spcPct val="0"/>
        </a:spcBef>
        <a:spcAft>
          <a:spcPts val="200"/>
        </a:spcAft>
        <a:buFont typeface="Arial" pitchFamily="34" charset="0"/>
        <a:defRPr lang="en-US" sz="1600" kern="1200" dirty="0">
          <a:solidFill>
            <a:schemeClr val="tx1"/>
          </a:solidFill>
          <a:latin typeface="+mn-lt"/>
          <a:ea typeface="Acer Foco" pitchFamily="34" charset="0"/>
          <a:cs typeface="Acer Foco"/>
        </a:defRPr>
      </a:lvl1pPr>
      <a:lvl2pPr algn="l" defTabSz="912813" rtl="0" eaLnBrk="0" fontAlgn="base" hangingPunct="0">
        <a:spcBef>
          <a:spcPts val="300"/>
        </a:spcBef>
        <a:spcAft>
          <a:spcPct val="0"/>
        </a:spcAft>
        <a:buSzPct val="80000"/>
        <a:buFont typeface="Arial" pitchFamily="34" charset="0"/>
        <a:defRPr lang="en-US" sz="1400" kern="1200" dirty="0">
          <a:solidFill>
            <a:schemeClr val="tx2"/>
          </a:solidFill>
          <a:latin typeface="+mn-lt"/>
          <a:ea typeface="Acer Foco" pitchFamily="34" charset="0"/>
          <a:cs typeface="Acer Foco"/>
        </a:defRPr>
      </a:lvl2pPr>
      <a:lvl3pPr marL="166688" indent="-166688" algn="l" defTabSz="912813" rtl="0" eaLnBrk="0" fontAlgn="base" hangingPunct="0">
        <a:spcBef>
          <a:spcPts val="400"/>
        </a:spcBef>
        <a:spcAft>
          <a:spcPct val="0"/>
        </a:spcAft>
        <a:buSzPct val="100000"/>
        <a:buFont typeface="Acer Foco Black" pitchFamily="34" charset="0"/>
        <a:buAutoNum type="arabicPeriod"/>
        <a:defRPr lang="en-US" sz="1200" kern="1200" dirty="0">
          <a:solidFill>
            <a:schemeClr val="tx2"/>
          </a:solidFill>
          <a:latin typeface="+mn-lt"/>
          <a:ea typeface="Acer Foco" pitchFamily="34" charset="0"/>
          <a:cs typeface="Acer Foco"/>
        </a:defRPr>
      </a:lvl3pPr>
      <a:lvl4pPr marL="344488" indent="-176213" algn="l" defTabSz="912813" rtl="0" eaLnBrk="0" fontAlgn="base" hangingPunct="0">
        <a:lnSpc>
          <a:spcPct val="90000"/>
        </a:lnSpc>
        <a:spcBef>
          <a:spcPts val="400"/>
        </a:spcBef>
        <a:spcAft>
          <a:spcPct val="0"/>
        </a:spcAft>
        <a:buSzPct val="100000"/>
        <a:buFont typeface="Acer Foco Black" pitchFamily="34" charset="0"/>
        <a:buAutoNum type="alphaLcPeriod"/>
        <a:defRPr lang="en-US" sz="1200" kern="1200" dirty="0">
          <a:solidFill>
            <a:schemeClr val="tx2"/>
          </a:solidFill>
          <a:latin typeface="+mn-lt"/>
          <a:ea typeface="Acer Foco" pitchFamily="34" charset="0"/>
          <a:cs typeface="Acer Foco"/>
        </a:defRPr>
      </a:lvl4pPr>
      <a:lvl5pPr marL="457200" indent="-111125" algn="l" defTabSz="912813" rtl="0" eaLnBrk="0" fontAlgn="base" hangingPunct="0">
        <a:lnSpc>
          <a:spcPct val="90000"/>
        </a:lnSpc>
        <a:spcBef>
          <a:spcPts val="400"/>
        </a:spcBef>
        <a:spcAft>
          <a:spcPct val="0"/>
        </a:spcAft>
        <a:buSzPct val="100000"/>
        <a:buFont typeface="Acer Foco Black" pitchFamily="34" charset="0"/>
        <a:buAutoNum type="romanLcPeriod"/>
        <a:defRPr lang="en-US" sz="1200" kern="1200" dirty="0">
          <a:solidFill>
            <a:schemeClr val="tx2"/>
          </a:solidFill>
          <a:latin typeface="+mn-lt"/>
          <a:ea typeface="Acer Foco" pitchFamily="34" charset="0"/>
          <a:cs typeface="Acer Foco"/>
        </a:defRPr>
      </a:lvl5pPr>
      <a:lvl6pPr marL="460364" indent="-115885" algn="l" defTabSz="914378" rtl="0" eaLnBrk="1" latinLnBrk="0" hangingPunct="1">
        <a:spcBef>
          <a:spcPts val="400"/>
        </a:spcBef>
        <a:buSzPct val="80000"/>
        <a:buFont typeface="Arial" pitchFamily="34" charset="0"/>
        <a:buChar char="•"/>
        <a:defRPr sz="1100" kern="1200">
          <a:solidFill>
            <a:schemeClr val="tx2"/>
          </a:solidFill>
          <a:latin typeface="+mn-lt"/>
          <a:ea typeface="+mn-ea"/>
          <a:cs typeface="+mn-cs"/>
        </a:defRPr>
      </a:lvl6pPr>
      <a:lvl7pPr marL="574661" indent="-114297" algn="l" defTabSz="914378" rtl="0" eaLnBrk="1" latinLnBrk="0" hangingPunct="1">
        <a:spcBef>
          <a:spcPts val="400"/>
        </a:spcBef>
        <a:buSzPct val="80000"/>
        <a:buFont typeface="Arial" pitchFamily="34" charset="0"/>
        <a:buChar char="•"/>
        <a:defRPr sz="1100" kern="1200">
          <a:solidFill>
            <a:schemeClr val="tx2"/>
          </a:solidFill>
          <a:latin typeface="+mn-lt"/>
          <a:ea typeface="+mn-ea"/>
          <a:cs typeface="+mn-cs"/>
        </a:defRPr>
      </a:lvl7pPr>
      <a:lvl8pPr marL="682608" indent="-107948" algn="l" defTabSz="914378" rtl="0" eaLnBrk="1" latinLnBrk="0" hangingPunct="1">
        <a:spcBef>
          <a:spcPts val="400"/>
        </a:spcBef>
        <a:buSzPct val="80000"/>
        <a:buFont typeface="Arial" pitchFamily="34" charset="0"/>
        <a:buChar char="•"/>
        <a:defRPr sz="1100" kern="1200">
          <a:solidFill>
            <a:schemeClr val="tx2"/>
          </a:solidFill>
          <a:latin typeface="+mn-lt"/>
          <a:ea typeface="+mn-ea"/>
          <a:cs typeface="+mn-cs"/>
        </a:defRPr>
      </a:lvl8pPr>
      <a:lvl9pPr marL="3886103" indent="-228594" algn="l" defTabSz="91437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8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2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Placeholder 1"/>
          <p:cNvSpPr>
            <a:spLocks noGrp="1"/>
          </p:cNvSpPr>
          <p:nvPr>
            <p:ph type="title"/>
          </p:nvPr>
        </p:nvSpPr>
        <p:spPr bwMode="auto">
          <a:xfrm>
            <a:off x="360363" y="298450"/>
            <a:ext cx="8418512" cy="500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Page Title Goes Here in Title Case 20pts</a:t>
            </a:r>
          </a:p>
        </p:txBody>
      </p:sp>
      <p:sp>
        <p:nvSpPr>
          <p:cNvPr id="307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65125" y="963613"/>
            <a:ext cx="8418513" cy="361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Subtitle text goes here in sentence case16pts.</a:t>
            </a:r>
          </a:p>
          <a:p>
            <a:pPr lvl="1"/>
            <a:r>
              <a:rPr lang="en-US" altLang="en-US"/>
              <a:t>Body text goes here in sentence case14pts.</a:t>
            </a:r>
          </a:p>
          <a:p>
            <a:pPr lvl="2"/>
            <a:r>
              <a:rPr lang="en-US" altLang="en-US"/>
              <a:t>First bulleted text goes here in sentence case12pts</a:t>
            </a:r>
          </a:p>
          <a:p>
            <a:pPr lvl="3"/>
            <a:r>
              <a:rPr lang="en-US" altLang="en-US"/>
              <a:t>Second bulleted text goes here in sentence case12pts</a:t>
            </a:r>
          </a:p>
          <a:p>
            <a:pPr lvl="4"/>
            <a:r>
              <a:rPr lang="en-US" altLang="en-US"/>
              <a:t>Third bulleted text goes here in sentence case12pts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91538" y="4822825"/>
            <a:ext cx="365125" cy="138113"/>
          </a:xfrm>
          <a:prstGeom prst="rect">
            <a:avLst/>
          </a:prstGeom>
        </p:spPr>
        <p:txBody>
          <a:bodyPr vert="horz" lIns="0" tIns="0" rIns="45719" bIns="0" rtlCol="0" anchor="b" anchorCtr="0">
            <a:noAutofit/>
          </a:bodyPr>
          <a:lstStyle>
            <a:lvl1pPr algn="r">
              <a:defRPr sz="700" b="0" i="0">
                <a:solidFill>
                  <a:srgbClr val="89898B"/>
                </a:solidFill>
                <a:latin typeface="Acer Foco"/>
                <a:cs typeface="Acer Foco"/>
              </a:defRPr>
            </a:lvl1pPr>
          </a:lstStyle>
          <a:p>
            <a:pPr>
              <a:defRPr/>
            </a:pPr>
            <a:fld id="{563EB58E-2F40-4162-8395-AF9B0914F6C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3077" name="TextBox 3"/>
          <p:cNvSpPr txBox="1">
            <a:spLocks noChangeArrowheads="1"/>
          </p:cNvSpPr>
          <p:nvPr/>
        </p:nvSpPr>
        <p:spPr bwMode="auto">
          <a:xfrm>
            <a:off x="361950" y="4859338"/>
            <a:ext cx="792163" cy="96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cer Foco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cer Foco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cer Foco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cer Foco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cer Foco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cer Foco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cer Foco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cer Foco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cer Foco" pitchFamily="34" charset="0"/>
              </a:defRPr>
            </a:lvl9pPr>
          </a:lstStyle>
          <a:p>
            <a:pPr>
              <a:lnSpc>
                <a:spcPct val="90000"/>
              </a:lnSpc>
              <a:defRPr/>
            </a:pPr>
            <a:r>
              <a:rPr lang="en-US" altLang="en-US" sz="700">
                <a:solidFill>
                  <a:srgbClr val="89898B"/>
                </a:solidFill>
                <a:ea typeface="Acer Foco" pitchFamily="34" charset="0"/>
                <a:cs typeface="Acer Foco" pitchFamily="34" charset="0"/>
              </a:rPr>
              <a:t>ACER CONFIDENTIAL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7661" r:id="rId1"/>
    <p:sldLayoutId id="2147487662" r:id="rId2"/>
    <p:sldLayoutId id="2147487663" r:id="rId3"/>
    <p:sldLayoutId id="2147487664" r:id="rId4"/>
    <p:sldLayoutId id="2147487665" r:id="rId5"/>
    <p:sldLayoutId id="2147487666" r:id="rId6"/>
    <p:sldLayoutId id="2147487667" r:id="rId7"/>
    <p:sldLayoutId id="2147487668" r:id="rId8"/>
    <p:sldLayoutId id="2147487669" r:id="rId9"/>
    <p:sldLayoutId id="2147487670" r:id="rId10"/>
    <p:sldLayoutId id="2147487671" r:id="rId11"/>
    <p:sldLayoutId id="2147487672" r:id="rId12"/>
    <p:sldLayoutId id="2147487673" r:id="rId13"/>
    <p:sldLayoutId id="2147487674" r:id="rId14"/>
    <p:sldLayoutId id="2147487675" r:id="rId15"/>
    <p:sldLayoutId id="2147487676" r:id="rId16"/>
    <p:sldLayoutId id="2147487677" r:id="rId17"/>
    <p:sldLayoutId id="2147487678" r:id="rId18"/>
    <p:sldLayoutId id="2147487679" r:id="rId19"/>
    <p:sldLayoutId id="2147487680" r:id="rId20"/>
    <p:sldLayoutId id="2147487681" r:id="rId21"/>
    <p:sldLayoutId id="2147487682" r:id="rId22"/>
    <p:sldLayoutId id="2147487683" r:id="rId23"/>
  </p:sldLayoutIdLst>
  <mc:AlternateContent xmlns:mc="http://schemas.openxmlformats.org/markup-compatibility/2006" xmlns:p14="http://schemas.microsoft.com/office/powerpoint/2010/main">
    <mc:Choice Requires="p14">
      <p:transition spd="slow" p14:dur="59000"/>
    </mc:Choice>
    <mc:Fallback xmlns="">
      <p:transition spd="slow"/>
    </mc:Fallback>
  </mc:AlternateContent>
  <p:hf hdr="0" ftr="0" dt="0"/>
  <p:txStyles>
    <p:titleStyle>
      <a:lvl1pPr algn="l" defTabSz="912813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2000" kern="1200">
          <a:solidFill>
            <a:srgbClr val="000000"/>
          </a:solidFill>
          <a:latin typeface="Acer Foco"/>
          <a:ea typeface="Acer Foco" pitchFamily="34" charset="0"/>
          <a:cs typeface="Acer Foco"/>
        </a:defRPr>
      </a:lvl1pPr>
      <a:lvl2pPr algn="l" defTabSz="912813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2000">
          <a:solidFill>
            <a:srgbClr val="000000"/>
          </a:solidFill>
          <a:latin typeface="Acer Foco" pitchFamily="34" charset="0"/>
          <a:ea typeface="Acer Foco" pitchFamily="34" charset="0"/>
          <a:cs typeface="Acer Foco" pitchFamily="34" charset="0"/>
        </a:defRPr>
      </a:lvl2pPr>
      <a:lvl3pPr algn="l" defTabSz="912813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2000">
          <a:solidFill>
            <a:srgbClr val="000000"/>
          </a:solidFill>
          <a:latin typeface="Acer Foco" pitchFamily="34" charset="0"/>
          <a:ea typeface="Acer Foco" pitchFamily="34" charset="0"/>
          <a:cs typeface="Acer Foco" pitchFamily="34" charset="0"/>
        </a:defRPr>
      </a:lvl3pPr>
      <a:lvl4pPr algn="l" defTabSz="912813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2000">
          <a:solidFill>
            <a:srgbClr val="000000"/>
          </a:solidFill>
          <a:latin typeface="Acer Foco" pitchFamily="34" charset="0"/>
          <a:ea typeface="Acer Foco" pitchFamily="34" charset="0"/>
          <a:cs typeface="Acer Foco" pitchFamily="34" charset="0"/>
        </a:defRPr>
      </a:lvl4pPr>
      <a:lvl5pPr algn="l" defTabSz="912813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2000">
          <a:solidFill>
            <a:srgbClr val="000000"/>
          </a:solidFill>
          <a:latin typeface="Acer Foco" pitchFamily="34" charset="0"/>
          <a:ea typeface="Acer Foco" pitchFamily="34" charset="0"/>
          <a:cs typeface="Acer Foco" pitchFamily="34" charset="0"/>
        </a:defRPr>
      </a:lvl5pPr>
      <a:lvl6pPr marL="457200" algn="l" defTabSz="912813" rtl="0" fontAlgn="base">
        <a:lnSpc>
          <a:spcPct val="80000"/>
        </a:lnSpc>
        <a:spcBef>
          <a:spcPct val="0"/>
        </a:spcBef>
        <a:spcAft>
          <a:spcPct val="0"/>
        </a:spcAft>
        <a:defRPr sz="2000">
          <a:solidFill>
            <a:srgbClr val="000000"/>
          </a:solidFill>
          <a:latin typeface="Acer Foco" pitchFamily="34" charset="0"/>
          <a:ea typeface="Acer Foco" pitchFamily="34" charset="0"/>
          <a:cs typeface="Acer Foco" pitchFamily="34" charset="0"/>
        </a:defRPr>
      </a:lvl6pPr>
      <a:lvl7pPr marL="914400" algn="l" defTabSz="912813" rtl="0" fontAlgn="base">
        <a:lnSpc>
          <a:spcPct val="80000"/>
        </a:lnSpc>
        <a:spcBef>
          <a:spcPct val="0"/>
        </a:spcBef>
        <a:spcAft>
          <a:spcPct val="0"/>
        </a:spcAft>
        <a:defRPr sz="2000">
          <a:solidFill>
            <a:srgbClr val="000000"/>
          </a:solidFill>
          <a:latin typeface="Acer Foco" pitchFamily="34" charset="0"/>
          <a:ea typeface="Acer Foco" pitchFamily="34" charset="0"/>
          <a:cs typeface="Acer Foco" pitchFamily="34" charset="0"/>
        </a:defRPr>
      </a:lvl7pPr>
      <a:lvl8pPr marL="1371600" algn="l" defTabSz="912813" rtl="0" fontAlgn="base">
        <a:lnSpc>
          <a:spcPct val="80000"/>
        </a:lnSpc>
        <a:spcBef>
          <a:spcPct val="0"/>
        </a:spcBef>
        <a:spcAft>
          <a:spcPct val="0"/>
        </a:spcAft>
        <a:defRPr sz="2000">
          <a:solidFill>
            <a:srgbClr val="000000"/>
          </a:solidFill>
          <a:latin typeface="Acer Foco" pitchFamily="34" charset="0"/>
          <a:ea typeface="Acer Foco" pitchFamily="34" charset="0"/>
          <a:cs typeface="Acer Foco" pitchFamily="34" charset="0"/>
        </a:defRPr>
      </a:lvl8pPr>
      <a:lvl9pPr marL="1828800" algn="l" defTabSz="912813" rtl="0" fontAlgn="base">
        <a:lnSpc>
          <a:spcPct val="80000"/>
        </a:lnSpc>
        <a:spcBef>
          <a:spcPct val="0"/>
        </a:spcBef>
        <a:spcAft>
          <a:spcPct val="0"/>
        </a:spcAft>
        <a:defRPr sz="2000">
          <a:solidFill>
            <a:srgbClr val="000000"/>
          </a:solidFill>
          <a:latin typeface="Acer Foco" pitchFamily="34" charset="0"/>
          <a:ea typeface="Acer Foco" pitchFamily="34" charset="0"/>
          <a:cs typeface="Acer Foco" pitchFamily="34" charset="0"/>
        </a:defRPr>
      </a:lvl9pPr>
    </p:titleStyle>
    <p:bodyStyle>
      <a:lvl1pPr algn="l" defTabSz="912813" rtl="0" eaLnBrk="0" fontAlgn="base" hangingPunct="0">
        <a:lnSpc>
          <a:spcPct val="90000"/>
        </a:lnSpc>
        <a:spcBef>
          <a:spcPct val="0"/>
        </a:spcBef>
        <a:spcAft>
          <a:spcPts val="200"/>
        </a:spcAft>
        <a:buFont typeface="Arial" pitchFamily="34" charset="0"/>
        <a:defRPr lang="en-US" sz="1600" kern="1200" dirty="0">
          <a:solidFill>
            <a:schemeClr val="tx1"/>
          </a:solidFill>
          <a:latin typeface="+mn-lt"/>
          <a:ea typeface="Acer Foco" pitchFamily="34" charset="0"/>
          <a:cs typeface="Acer Foco"/>
        </a:defRPr>
      </a:lvl1pPr>
      <a:lvl2pPr algn="l" defTabSz="912813" rtl="0" eaLnBrk="0" fontAlgn="base" hangingPunct="0">
        <a:spcBef>
          <a:spcPts val="300"/>
        </a:spcBef>
        <a:spcAft>
          <a:spcPct val="0"/>
        </a:spcAft>
        <a:buSzPct val="80000"/>
        <a:buFont typeface="Arial" pitchFamily="34" charset="0"/>
        <a:defRPr lang="en-US" sz="1400" kern="1200" dirty="0">
          <a:solidFill>
            <a:schemeClr val="tx2"/>
          </a:solidFill>
          <a:latin typeface="+mn-lt"/>
          <a:ea typeface="Acer Foco" pitchFamily="34" charset="0"/>
          <a:cs typeface="Acer Foco"/>
        </a:defRPr>
      </a:lvl2pPr>
      <a:lvl3pPr marL="166688" indent="-166688" algn="l" defTabSz="912813" rtl="0" eaLnBrk="0" fontAlgn="base" hangingPunct="0">
        <a:spcBef>
          <a:spcPts val="400"/>
        </a:spcBef>
        <a:spcAft>
          <a:spcPct val="0"/>
        </a:spcAft>
        <a:buSzPct val="100000"/>
        <a:buFont typeface="Acer Foco Black" pitchFamily="34" charset="0"/>
        <a:buAutoNum type="arabicPeriod"/>
        <a:defRPr lang="en-US" sz="1200" kern="1200" dirty="0">
          <a:solidFill>
            <a:schemeClr val="tx2"/>
          </a:solidFill>
          <a:latin typeface="+mn-lt"/>
          <a:ea typeface="Acer Foco" pitchFamily="34" charset="0"/>
          <a:cs typeface="Acer Foco"/>
        </a:defRPr>
      </a:lvl3pPr>
      <a:lvl4pPr marL="344488" indent="-176213" algn="l" defTabSz="912813" rtl="0" eaLnBrk="0" fontAlgn="base" hangingPunct="0">
        <a:lnSpc>
          <a:spcPct val="90000"/>
        </a:lnSpc>
        <a:spcBef>
          <a:spcPts val="400"/>
        </a:spcBef>
        <a:spcAft>
          <a:spcPct val="0"/>
        </a:spcAft>
        <a:buSzPct val="100000"/>
        <a:buFont typeface="Acer Foco Black" pitchFamily="34" charset="0"/>
        <a:buAutoNum type="alphaLcPeriod"/>
        <a:defRPr lang="en-US" sz="1200" kern="1200" dirty="0">
          <a:solidFill>
            <a:schemeClr val="tx2"/>
          </a:solidFill>
          <a:latin typeface="+mn-lt"/>
          <a:ea typeface="Acer Foco" pitchFamily="34" charset="0"/>
          <a:cs typeface="Acer Foco"/>
        </a:defRPr>
      </a:lvl4pPr>
      <a:lvl5pPr marL="457200" indent="-111125" algn="l" defTabSz="912813" rtl="0" eaLnBrk="0" fontAlgn="base" hangingPunct="0">
        <a:lnSpc>
          <a:spcPct val="90000"/>
        </a:lnSpc>
        <a:spcBef>
          <a:spcPts val="400"/>
        </a:spcBef>
        <a:spcAft>
          <a:spcPct val="0"/>
        </a:spcAft>
        <a:buSzPct val="100000"/>
        <a:buFont typeface="Acer Foco Black" pitchFamily="34" charset="0"/>
        <a:buAutoNum type="romanLcPeriod"/>
        <a:defRPr lang="en-US" sz="1200" kern="1200" dirty="0">
          <a:solidFill>
            <a:schemeClr val="tx2"/>
          </a:solidFill>
          <a:latin typeface="+mn-lt"/>
          <a:ea typeface="Acer Foco" pitchFamily="34" charset="0"/>
          <a:cs typeface="Acer Foco"/>
        </a:defRPr>
      </a:lvl5pPr>
      <a:lvl6pPr marL="460364" indent="-115885" algn="l" defTabSz="914378" rtl="0" eaLnBrk="1" latinLnBrk="0" hangingPunct="1">
        <a:spcBef>
          <a:spcPts val="400"/>
        </a:spcBef>
        <a:buSzPct val="80000"/>
        <a:buFont typeface="Arial" pitchFamily="34" charset="0"/>
        <a:buChar char="•"/>
        <a:defRPr sz="1100" kern="1200">
          <a:solidFill>
            <a:schemeClr val="tx2"/>
          </a:solidFill>
          <a:latin typeface="+mn-lt"/>
          <a:ea typeface="+mn-ea"/>
          <a:cs typeface="+mn-cs"/>
        </a:defRPr>
      </a:lvl6pPr>
      <a:lvl7pPr marL="574661" indent="-114297" algn="l" defTabSz="914378" rtl="0" eaLnBrk="1" latinLnBrk="0" hangingPunct="1">
        <a:spcBef>
          <a:spcPts val="400"/>
        </a:spcBef>
        <a:buSzPct val="80000"/>
        <a:buFont typeface="Arial" pitchFamily="34" charset="0"/>
        <a:buChar char="•"/>
        <a:defRPr sz="1100" kern="1200">
          <a:solidFill>
            <a:schemeClr val="tx2"/>
          </a:solidFill>
          <a:latin typeface="+mn-lt"/>
          <a:ea typeface="+mn-ea"/>
          <a:cs typeface="+mn-cs"/>
        </a:defRPr>
      </a:lvl7pPr>
      <a:lvl8pPr marL="682608" indent="-107948" algn="l" defTabSz="914378" rtl="0" eaLnBrk="1" latinLnBrk="0" hangingPunct="1">
        <a:spcBef>
          <a:spcPts val="400"/>
        </a:spcBef>
        <a:buSzPct val="80000"/>
        <a:buFont typeface="Arial" pitchFamily="34" charset="0"/>
        <a:buChar char="•"/>
        <a:defRPr sz="1100" kern="1200">
          <a:solidFill>
            <a:schemeClr val="tx2"/>
          </a:solidFill>
          <a:latin typeface="+mn-lt"/>
          <a:ea typeface="+mn-ea"/>
          <a:cs typeface="+mn-cs"/>
        </a:defRPr>
      </a:lvl8pPr>
      <a:lvl9pPr marL="3886103" indent="-228594" algn="l" defTabSz="91437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8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2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Placeholder 1"/>
          <p:cNvSpPr>
            <a:spLocks noGrp="1"/>
          </p:cNvSpPr>
          <p:nvPr>
            <p:ph type="title"/>
          </p:nvPr>
        </p:nvSpPr>
        <p:spPr bwMode="auto">
          <a:xfrm>
            <a:off x="360363" y="298450"/>
            <a:ext cx="8418512" cy="500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Page Title Goes Here in Title Case 20pts</a:t>
            </a:r>
          </a:p>
        </p:txBody>
      </p:sp>
      <p:sp>
        <p:nvSpPr>
          <p:cNvPr id="409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65125" y="963613"/>
            <a:ext cx="8418513" cy="361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Subtitle text goes here in sentence case16pts.</a:t>
            </a:r>
          </a:p>
          <a:p>
            <a:pPr lvl="1"/>
            <a:r>
              <a:rPr lang="en-US" altLang="en-US"/>
              <a:t>Body text goes here in sentence case14pts.</a:t>
            </a:r>
          </a:p>
          <a:p>
            <a:pPr lvl="2"/>
            <a:r>
              <a:rPr lang="en-US" altLang="en-US"/>
              <a:t>First bulleted text goes here in sentence case12pts</a:t>
            </a:r>
          </a:p>
          <a:p>
            <a:pPr lvl="3"/>
            <a:r>
              <a:rPr lang="en-US" altLang="en-US"/>
              <a:t>Second bulleted text goes here in sentence case12pts</a:t>
            </a:r>
          </a:p>
          <a:p>
            <a:pPr lvl="4"/>
            <a:r>
              <a:rPr lang="en-US" altLang="en-US"/>
              <a:t>Third bulleted text goes here in sentence case12pts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91538" y="4822825"/>
            <a:ext cx="365125" cy="138113"/>
          </a:xfrm>
          <a:prstGeom prst="rect">
            <a:avLst/>
          </a:prstGeom>
        </p:spPr>
        <p:txBody>
          <a:bodyPr vert="horz" lIns="0" tIns="0" rIns="45720" bIns="0" rtlCol="0" anchor="b" anchorCtr="0">
            <a:noAutofit/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sz="650" b="0" i="0">
                <a:solidFill>
                  <a:srgbClr val="89898B"/>
                </a:solidFill>
                <a:latin typeface="Acer Foco"/>
                <a:cs typeface="Acer Foco"/>
              </a:defRPr>
            </a:lvl1pPr>
          </a:lstStyle>
          <a:p>
            <a:pPr>
              <a:defRPr/>
            </a:pPr>
            <a:fld id="{71D0073A-D965-4A71-B7DA-44E714808E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361950" y="4859338"/>
            <a:ext cx="730250" cy="92075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50" dirty="0">
                <a:solidFill>
                  <a:schemeClr val="tx2"/>
                </a:solidFill>
                <a:latin typeface="Acer Foco"/>
                <a:cs typeface="Acer Foco"/>
              </a:rPr>
              <a:t>ACER CONFIDENTIAL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7684" r:id="rId1"/>
    <p:sldLayoutId id="2147487547" r:id="rId2"/>
    <p:sldLayoutId id="2147487548" r:id="rId3"/>
    <p:sldLayoutId id="2147487549" r:id="rId4"/>
    <p:sldLayoutId id="2147487550" r:id="rId5"/>
    <p:sldLayoutId id="2147487551" r:id="rId6"/>
    <p:sldLayoutId id="2147487552" r:id="rId7"/>
    <p:sldLayoutId id="2147487685" r:id="rId8"/>
    <p:sldLayoutId id="2147487686" r:id="rId9"/>
    <p:sldLayoutId id="2147487553" r:id="rId10"/>
    <p:sldLayoutId id="2147487554" r:id="rId11"/>
    <p:sldLayoutId id="2147487687" r:id="rId12"/>
    <p:sldLayoutId id="2147487555" r:id="rId13"/>
    <p:sldLayoutId id="2147487556" r:id="rId14"/>
    <p:sldLayoutId id="2147487688" r:id="rId15"/>
    <p:sldLayoutId id="2147487689" r:id="rId16"/>
    <p:sldLayoutId id="2147487557" r:id="rId17"/>
    <p:sldLayoutId id="2147487558" r:id="rId18"/>
    <p:sldLayoutId id="2147487690" r:id="rId19"/>
    <p:sldLayoutId id="2147487691" r:id="rId20"/>
    <p:sldLayoutId id="2147487755" r:id="rId21"/>
  </p:sldLayoutIdLst>
  <mc:AlternateContent xmlns:mc="http://schemas.openxmlformats.org/markup-compatibility/2006" xmlns:p14="http://schemas.microsoft.com/office/powerpoint/2010/main">
    <mc:Choice Requires="p14">
      <p:transition spd="slow" p14:dur="59000"/>
    </mc:Choice>
    <mc:Fallback xmlns="">
      <p:transition spd="slow"/>
    </mc:Fallback>
  </mc:AlternateContent>
  <p:txStyles>
    <p:titleStyle>
      <a:lvl1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2000" kern="1200">
          <a:solidFill>
            <a:srgbClr val="000000"/>
          </a:solidFill>
          <a:latin typeface="Acer Foco"/>
          <a:ea typeface="Acer Foco" pitchFamily="34" charset="0"/>
          <a:cs typeface="Acer Foco"/>
        </a:defRPr>
      </a:lvl1pPr>
      <a:lvl2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2000">
          <a:solidFill>
            <a:srgbClr val="000000"/>
          </a:solidFill>
          <a:latin typeface="Acer Foco" pitchFamily="34" charset="0"/>
          <a:ea typeface="Acer Foco" pitchFamily="34" charset="0"/>
          <a:cs typeface="Acer Foco" pitchFamily="34" charset="0"/>
        </a:defRPr>
      </a:lvl2pPr>
      <a:lvl3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2000">
          <a:solidFill>
            <a:srgbClr val="000000"/>
          </a:solidFill>
          <a:latin typeface="Acer Foco" pitchFamily="34" charset="0"/>
          <a:ea typeface="Acer Foco" pitchFamily="34" charset="0"/>
          <a:cs typeface="Acer Foco" pitchFamily="34" charset="0"/>
        </a:defRPr>
      </a:lvl3pPr>
      <a:lvl4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2000">
          <a:solidFill>
            <a:srgbClr val="000000"/>
          </a:solidFill>
          <a:latin typeface="Acer Foco" pitchFamily="34" charset="0"/>
          <a:ea typeface="Acer Foco" pitchFamily="34" charset="0"/>
          <a:cs typeface="Acer Foco" pitchFamily="34" charset="0"/>
        </a:defRPr>
      </a:lvl4pPr>
      <a:lvl5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2000">
          <a:solidFill>
            <a:srgbClr val="000000"/>
          </a:solidFill>
          <a:latin typeface="Acer Foco" pitchFamily="34" charset="0"/>
          <a:ea typeface="Acer Foco" pitchFamily="34" charset="0"/>
          <a:cs typeface="Acer Foco" pitchFamily="34" charset="0"/>
        </a:defRPr>
      </a:lvl5pPr>
      <a:lvl6pPr marL="457200" algn="l" rtl="0" fontAlgn="base">
        <a:lnSpc>
          <a:spcPct val="80000"/>
        </a:lnSpc>
        <a:spcBef>
          <a:spcPct val="0"/>
        </a:spcBef>
        <a:spcAft>
          <a:spcPct val="0"/>
        </a:spcAft>
        <a:defRPr sz="2000">
          <a:solidFill>
            <a:srgbClr val="000000"/>
          </a:solidFill>
          <a:latin typeface="Acer Foco" pitchFamily="34" charset="0"/>
          <a:ea typeface="Acer Foco" pitchFamily="34" charset="0"/>
          <a:cs typeface="Acer Foco" pitchFamily="34" charset="0"/>
        </a:defRPr>
      </a:lvl6pPr>
      <a:lvl7pPr marL="914400" algn="l" rtl="0" fontAlgn="base">
        <a:lnSpc>
          <a:spcPct val="80000"/>
        </a:lnSpc>
        <a:spcBef>
          <a:spcPct val="0"/>
        </a:spcBef>
        <a:spcAft>
          <a:spcPct val="0"/>
        </a:spcAft>
        <a:defRPr sz="2000">
          <a:solidFill>
            <a:srgbClr val="000000"/>
          </a:solidFill>
          <a:latin typeface="Acer Foco" pitchFamily="34" charset="0"/>
          <a:ea typeface="Acer Foco" pitchFamily="34" charset="0"/>
          <a:cs typeface="Acer Foco" pitchFamily="34" charset="0"/>
        </a:defRPr>
      </a:lvl7pPr>
      <a:lvl8pPr marL="1371600" algn="l" rtl="0" fontAlgn="base">
        <a:lnSpc>
          <a:spcPct val="80000"/>
        </a:lnSpc>
        <a:spcBef>
          <a:spcPct val="0"/>
        </a:spcBef>
        <a:spcAft>
          <a:spcPct val="0"/>
        </a:spcAft>
        <a:defRPr sz="2000">
          <a:solidFill>
            <a:srgbClr val="000000"/>
          </a:solidFill>
          <a:latin typeface="Acer Foco" pitchFamily="34" charset="0"/>
          <a:ea typeface="Acer Foco" pitchFamily="34" charset="0"/>
          <a:cs typeface="Acer Foco" pitchFamily="34" charset="0"/>
        </a:defRPr>
      </a:lvl8pPr>
      <a:lvl9pPr marL="1828800" algn="l" rtl="0" fontAlgn="base">
        <a:lnSpc>
          <a:spcPct val="80000"/>
        </a:lnSpc>
        <a:spcBef>
          <a:spcPct val="0"/>
        </a:spcBef>
        <a:spcAft>
          <a:spcPct val="0"/>
        </a:spcAft>
        <a:defRPr sz="2000">
          <a:solidFill>
            <a:srgbClr val="000000"/>
          </a:solidFill>
          <a:latin typeface="Acer Foco" pitchFamily="34" charset="0"/>
          <a:ea typeface="Acer Foco" pitchFamily="34" charset="0"/>
          <a:cs typeface="Acer Foco" pitchFamily="34" charset="0"/>
        </a:defRPr>
      </a:lvl9pPr>
    </p:titleStyle>
    <p:bodyStyle>
      <a:lvl1pPr algn="l" rtl="0" eaLnBrk="0" fontAlgn="base" hangingPunct="0">
        <a:lnSpc>
          <a:spcPct val="90000"/>
        </a:lnSpc>
        <a:spcBef>
          <a:spcPct val="0"/>
        </a:spcBef>
        <a:spcAft>
          <a:spcPts val="200"/>
        </a:spcAft>
        <a:buFont typeface="Arial" pitchFamily="34" charset="0"/>
        <a:defRPr lang="en-US" sz="1600" kern="1200" dirty="0">
          <a:solidFill>
            <a:schemeClr val="tx1"/>
          </a:solidFill>
          <a:latin typeface="+mn-lt"/>
          <a:ea typeface="Acer Foco" pitchFamily="34" charset="0"/>
          <a:cs typeface="Acer Foco"/>
        </a:defRPr>
      </a:lvl1pPr>
      <a:lvl2pPr algn="l" rtl="0" eaLnBrk="0" fontAlgn="base" hangingPunct="0">
        <a:spcBef>
          <a:spcPts val="300"/>
        </a:spcBef>
        <a:spcAft>
          <a:spcPct val="0"/>
        </a:spcAft>
        <a:buSzPct val="80000"/>
        <a:buFont typeface="Arial" pitchFamily="34" charset="0"/>
        <a:defRPr lang="en-US" sz="1400" kern="1200" dirty="0">
          <a:solidFill>
            <a:schemeClr val="tx2"/>
          </a:solidFill>
          <a:latin typeface="+mn-lt"/>
          <a:ea typeface="Acer Foco" pitchFamily="34" charset="0"/>
          <a:cs typeface="Acer Foco"/>
        </a:defRPr>
      </a:lvl2pPr>
      <a:lvl3pPr marL="168275" indent="-168275" algn="l" rtl="0" eaLnBrk="0" fontAlgn="base" hangingPunct="0">
        <a:spcBef>
          <a:spcPts val="400"/>
        </a:spcBef>
        <a:spcAft>
          <a:spcPct val="0"/>
        </a:spcAft>
        <a:buSzPct val="100000"/>
        <a:buFont typeface="Acer Foco Black" pitchFamily="34" charset="0"/>
        <a:buAutoNum type="arabicPeriod"/>
        <a:defRPr lang="en-US" sz="1200" kern="1200" dirty="0">
          <a:solidFill>
            <a:schemeClr val="tx2"/>
          </a:solidFill>
          <a:latin typeface="+mn-lt"/>
          <a:ea typeface="Acer Foco" pitchFamily="34" charset="0"/>
          <a:cs typeface="Acer Foco"/>
        </a:defRPr>
      </a:lvl3pPr>
      <a:lvl4pPr marL="346075" indent="-177800" algn="l" rtl="0" eaLnBrk="0" fontAlgn="base" hangingPunct="0">
        <a:lnSpc>
          <a:spcPct val="90000"/>
        </a:lnSpc>
        <a:spcBef>
          <a:spcPts val="400"/>
        </a:spcBef>
        <a:spcAft>
          <a:spcPct val="0"/>
        </a:spcAft>
        <a:buSzPct val="100000"/>
        <a:buFont typeface="Acer Foco Black" pitchFamily="34" charset="0"/>
        <a:buAutoNum type="alphaLcPeriod"/>
        <a:defRPr lang="en-US" sz="1200" kern="1200" dirty="0">
          <a:solidFill>
            <a:schemeClr val="tx2"/>
          </a:solidFill>
          <a:latin typeface="+mn-lt"/>
          <a:ea typeface="Acer Foco" pitchFamily="34" charset="0"/>
          <a:cs typeface="Acer Foco"/>
        </a:defRPr>
      </a:lvl4pPr>
      <a:lvl5pPr marL="458788" indent="-112713" algn="l" rtl="0" eaLnBrk="0" fontAlgn="base" hangingPunct="0">
        <a:lnSpc>
          <a:spcPct val="90000"/>
        </a:lnSpc>
        <a:spcBef>
          <a:spcPts val="400"/>
        </a:spcBef>
        <a:spcAft>
          <a:spcPct val="0"/>
        </a:spcAft>
        <a:buSzPct val="100000"/>
        <a:buFont typeface="Acer Foco Black" pitchFamily="34" charset="0"/>
        <a:buAutoNum type="romanLcPeriod"/>
        <a:defRPr lang="en-US" sz="1200" kern="1200" dirty="0">
          <a:solidFill>
            <a:schemeClr val="tx2"/>
          </a:solidFill>
          <a:latin typeface="+mn-lt"/>
          <a:ea typeface="Acer Foco" pitchFamily="34" charset="0"/>
          <a:cs typeface="Acer Foco"/>
        </a:defRPr>
      </a:lvl5pPr>
      <a:lvl6pPr marL="460375" indent="-115888" algn="l" defTabSz="914400" rtl="0" eaLnBrk="1" latinLnBrk="0" hangingPunct="1">
        <a:spcBef>
          <a:spcPts val="400"/>
        </a:spcBef>
        <a:buSzPct val="80000"/>
        <a:buFont typeface="Arial" pitchFamily="34" charset="0"/>
        <a:buChar char="•"/>
        <a:defRPr sz="1050" kern="1200">
          <a:solidFill>
            <a:schemeClr val="tx2"/>
          </a:solidFill>
          <a:latin typeface="+mn-lt"/>
          <a:ea typeface="+mn-ea"/>
          <a:cs typeface="+mn-cs"/>
        </a:defRPr>
      </a:lvl6pPr>
      <a:lvl7pPr marL="574675" indent="-114300" algn="l" defTabSz="914400" rtl="0" eaLnBrk="1" latinLnBrk="0" hangingPunct="1">
        <a:spcBef>
          <a:spcPts val="400"/>
        </a:spcBef>
        <a:buSzPct val="80000"/>
        <a:buFont typeface="Arial" pitchFamily="34" charset="0"/>
        <a:buChar char="•"/>
        <a:defRPr sz="1050" kern="1200">
          <a:solidFill>
            <a:schemeClr val="tx2"/>
          </a:solidFill>
          <a:latin typeface="+mn-lt"/>
          <a:ea typeface="+mn-ea"/>
          <a:cs typeface="+mn-cs"/>
        </a:defRPr>
      </a:lvl7pPr>
      <a:lvl8pPr marL="682625" indent="-107950" algn="l" defTabSz="914400" rtl="0" eaLnBrk="1" latinLnBrk="0" hangingPunct="1">
        <a:spcBef>
          <a:spcPts val="400"/>
        </a:spcBef>
        <a:buSzPct val="80000"/>
        <a:buFont typeface="Arial" pitchFamily="34" charset="0"/>
        <a:buChar char="•"/>
        <a:defRPr sz="1050" kern="120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Placeholder 1"/>
          <p:cNvSpPr>
            <a:spLocks noGrp="1"/>
          </p:cNvSpPr>
          <p:nvPr>
            <p:ph type="title"/>
          </p:nvPr>
        </p:nvSpPr>
        <p:spPr bwMode="auto">
          <a:xfrm>
            <a:off x="360363" y="298450"/>
            <a:ext cx="8418512" cy="500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Page Title Goes Here in Title Case 20pts</a:t>
            </a:r>
          </a:p>
        </p:txBody>
      </p:sp>
      <p:sp>
        <p:nvSpPr>
          <p:cNvPr id="512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65125" y="963613"/>
            <a:ext cx="8418513" cy="361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Subtitle text goes here in sentence case16pts.</a:t>
            </a:r>
          </a:p>
          <a:p>
            <a:pPr lvl="1"/>
            <a:r>
              <a:rPr lang="en-US" altLang="en-US"/>
              <a:t>Body text goes here in sentence case14pts.</a:t>
            </a:r>
          </a:p>
          <a:p>
            <a:pPr lvl="2"/>
            <a:r>
              <a:rPr lang="en-US" altLang="en-US"/>
              <a:t>First bulleted text goes here in sentence case12pts</a:t>
            </a:r>
          </a:p>
          <a:p>
            <a:pPr lvl="3"/>
            <a:r>
              <a:rPr lang="en-US" altLang="en-US"/>
              <a:t>Second bulleted text goes here in sentence case12pts</a:t>
            </a:r>
          </a:p>
          <a:p>
            <a:pPr lvl="4"/>
            <a:r>
              <a:rPr lang="en-US" altLang="en-US"/>
              <a:t>Third bulleted text goes here in sentence case12pts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91538" y="4822825"/>
            <a:ext cx="365125" cy="138113"/>
          </a:xfrm>
          <a:prstGeom prst="rect">
            <a:avLst/>
          </a:prstGeom>
        </p:spPr>
        <p:txBody>
          <a:bodyPr vert="horz" lIns="0" tIns="0" rIns="45720" bIns="0" rtlCol="0" anchor="b" anchorCtr="0">
            <a:noAutofit/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sz="650" b="0" i="0">
                <a:solidFill>
                  <a:srgbClr val="89898B"/>
                </a:solidFill>
                <a:latin typeface="Acer Foco"/>
                <a:cs typeface="Acer Foco"/>
              </a:defRPr>
            </a:lvl1pPr>
          </a:lstStyle>
          <a:p>
            <a:pPr>
              <a:defRPr/>
            </a:pPr>
            <a:fld id="{E5D5BB1F-6A33-4FF1-B331-20EAB5DAF94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61950" y="4859338"/>
            <a:ext cx="730250" cy="92075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50" dirty="0">
                <a:solidFill>
                  <a:srgbClr val="89898B"/>
                </a:solidFill>
                <a:latin typeface="+mn-lt"/>
                <a:cs typeface="Acer Foco"/>
              </a:rPr>
              <a:t>ACER CONFIDENTIAL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7694" r:id="rId1"/>
    <p:sldLayoutId id="2147487559" r:id="rId2"/>
    <p:sldLayoutId id="2147487560" r:id="rId3"/>
    <p:sldLayoutId id="2147487561" r:id="rId4"/>
    <p:sldLayoutId id="2147487562" r:id="rId5"/>
    <p:sldLayoutId id="2147487563" r:id="rId6"/>
    <p:sldLayoutId id="2147487564" r:id="rId7"/>
    <p:sldLayoutId id="2147487695" r:id="rId8"/>
    <p:sldLayoutId id="2147487696" r:id="rId9"/>
    <p:sldLayoutId id="2147487565" r:id="rId10"/>
    <p:sldLayoutId id="2147487566" r:id="rId11"/>
    <p:sldLayoutId id="2147487697" r:id="rId12"/>
    <p:sldLayoutId id="2147487567" r:id="rId13"/>
    <p:sldLayoutId id="2147487568" r:id="rId14"/>
    <p:sldLayoutId id="2147487698" r:id="rId15"/>
    <p:sldLayoutId id="2147487699" r:id="rId16"/>
    <p:sldLayoutId id="2147487569" r:id="rId17"/>
    <p:sldLayoutId id="2147487570" r:id="rId18"/>
    <p:sldLayoutId id="2147487700" r:id="rId19"/>
    <p:sldLayoutId id="2147487701" r:id="rId20"/>
    <p:sldLayoutId id="2147487702" r:id="rId21"/>
    <p:sldLayoutId id="2147487703" r:id="rId22"/>
    <p:sldLayoutId id="2147487704" r:id="rId23"/>
    <p:sldLayoutId id="2147487705" r:id="rId24"/>
    <p:sldLayoutId id="2147487706" r:id="rId25"/>
  </p:sldLayoutIdLst>
  <mc:AlternateContent xmlns:mc="http://schemas.openxmlformats.org/markup-compatibility/2006" xmlns:p14="http://schemas.microsoft.com/office/powerpoint/2010/main">
    <mc:Choice Requires="p14">
      <p:transition spd="slow" p14:dur="59000"/>
    </mc:Choice>
    <mc:Fallback xmlns="">
      <p:transition spd="slow"/>
    </mc:Fallback>
  </mc:AlternateContent>
  <p:hf hdr="0" ftr="0" dt="0"/>
  <p:txStyles>
    <p:titleStyle>
      <a:lvl1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2000" kern="1200">
          <a:solidFill>
            <a:srgbClr val="000000"/>
          </a:solidFill>
          <a:latin typeface="Acer Foco"/>
          <a:ea typeface="Acer Foco" pitchFamily="34" charset="0"/>
          <a:cs typeface="Acer Foco"/>
        </a:defRPr>
      </a:lvl1pPr>
      <a:lvl2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2000">
          <a:solidFill>
            <a:srgbClr val="000000"/>
          </a:solidFill>
          <a:latin typeface="Acer Foco" pitchFamily="34" charset="0"/>
          <a:ea typeface="Acer Foco" pitchFamily="34" charset="0"/>
          <a:cs typeface="Acer Foco" pitchFamily="34" charset="0"/>
        </a:defRPr>
      </a:lvl2pPr>
      <a:lvl3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2000">
          <a:solidFill>
            <a:srgbClr val="000000"/>
          </a:solidFill>
          <a:latin typeface="Acer Foco" pitchFamily="34" charset="0"/>
          <a:ea typeface="Acer Foco" pitchFamily="34" charset="0"/>
          <a:cs typeface="Acer Foco" pitchFamily="34" charset="0"/>
        </a:defRPr>
      </a:lvl3pPr>
      <a:lvl4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2000">
          <a:solidFill>
            <a:srgbClr val="000000"/>
          </a:solidFill>
          <a:latin typeface="Acer Foco" pitchFamily="34" charset="0"/>
          <a:ea typeface="Acer Foco" pitchFamily="34" charset="0"/>
          <a:cs typeface="Acer Foco" pitchFamily="34" charset="0"/>
        </a:defRPr>
      </a:lvl4pPr>
      <a:lvl5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2000">
          <a:solidFill>
            <a:srgbClr val="000000"/>
          </a:solidFill>
          <a:latin typeface="Acer Foco" pitchFamily="34" charset="0"/>
          <a:ea typeface="Acer Foco" pitchFamily="34" charset="0"/>
          <a:cs typeface="Acer Foco" pitchFamily="34" charset="0"/>
        </a:defRPr>
      </a:lvl5pPr>
      <a:lvl6pPr marL="457200" algn="l" rtl="0" fontAlgn="base">
        <a:lnSpc>
          <a:spcPct val="80000"/>
        </a:lnSpc>
        <a:spcBef>
          <a:spcPct val="0"/>
        </a:spcBef>
        <a:spcAft>
          <a:spcPct val="0"/>
        </a:spcAft>
        <a:defRPr sz="2000">
          <a:solidFill>
            <a:srgbClr val="000000"/>
          </a:solidFill>
          <a:latin typeface="Acer Foco" pitchFamily="34" charset="0"/>
          <a:ea typeface="Acer Foco" pitchFamily="34" charset="0"/>
          <a:cs typeface="Acer Foco" pitchFamily="34" charset="0"/>
        </a:defRPr>
      </a:lvl6pPr>
      <a:lvl7pPr marL="914400" algn="l" rtl="0" fontAlgn="base">
        <a:lnSpc>
          <a:spcPct val="80000"/>
        </a:lnSpc>
        <a:spcBef>
          <a:spcPct val="0"/>
        </a:spcBef>
        <a:spcAft>
          <a:spcPct val="0"/>
        </a:spcAft>
        <a:defRPr sz="2000">
          <a:solidFill>
            <a:srgbClr val="000000"/>
          </a:solidFill>
          <a:latin typeface="Acer Foco" pitchFamily="34" charset="0"/>
          <a:ea typeface="Acer Foco" pitchFamily="34" charset="0"/>
          <a:cs typeface="Acer Foco" pitchFamily="34" charset="0"/>
        </a:defRPr>
      </a:lvl7pPr>
      <a:lvl8pPr marL="1371600" algn="l" rtl="0" fontAlgn="base">
        <a:lnSpc>
          <a:spcPct val="80000"/>
        </a:lnSpc>
        <a:spcBef>
          <a:spcPct val="0"/>
        </a:spcBef>
        <a:spcAft>
          <a:spcPct val="0"/>
        </a:spcAft>
        <a:defRPr sz="2000">
          <a:solidFill>
            <a:srgbClr val="000000"/>
          </a:solidFill>
          <a:latin typeface="Acer Foco" pitchFamily="34" charset="0"/>
          <a:ea typeface="Acer Foco" pitchFamily="34" charset="0"/>
          <a:cs typeface="Acer Foco" pitchFamily="34" charset="0"/>
        </a:defRPr>
      </a:lvl8pPr>
      <a:lvl9pPr marL="1828800" algn="l" rtl="0" fontAlgn="base">
        <a:lnSpc>
          <a:spcPct val="80000"/>
        </a:lnSpc>
        <a:spcBef>
          <a:spcPct val="0"/>
        </a:spcBef>
        <a:spcAft>
          <a:spcPct val="0"/>
        </a:spcAft>
        <a:defRPr sz="2000">
          <a:solidFill>
            <a:srgbClr val="000000"/>
          </a:solidFill>
          <a:latin typeface="Acer Foco" pitchFamily="34" charset="0"/>
          <a:ea typeface="Acer Foco" pitchFamily="34" charset="0"/>
          <a:cs typeface="Acer Foco" pitchFamily="34" charset="0"/>
        </a:defRPr>
      </a:lvl9pPr>
    </p:titleStyle>
    <p:bodyStyle>
      <a:lvl1pPr algn="l" rtl="0" eaLnBrk="0" fontAlgn="base" hangingPunct="0">
        <a:lnSpc>
          <a:spcPct val="90000"/>
        </a:lnSpc>
        <a:spcBef>
          <a:spcPct val="0"/>
        </a:spcBef>
        <a:spcAft>
          <a:spcPts val="200"/>
        </a:spcAft>
        <a:buFont typeface="Arial" pitchFamily="34" charset="0"/>
        <a:defRPr lang="en-US" sz="1600" kern="1200" dirty="0">
          <a:solidFill>
            <a:schemeClr val="tx1"/>
          </a:solidFill>
          <a:latin typeface="+mn-lt"/>
          <a:ea typeface="Acer Foco" pitchFamily="34" charset="0"/>
          <a:cs typeface="Acer Foco"/>
        </a:defRPr>
      </a:lvl1pPr>
      <a:lvl2pPr algn="l" rtl="0" eaLnBrk="0" fontAlgn="base" hangingPunct="0">
        <a:spcBef>
          <a:spcPts val="300"/>
        </a:spcBef>
        <a:spcAft>
          <a:spcPct val="0"/>
        </a:spcAft>
        <a:buSzPct val="80000"/>
        <a:buFont typeface="Arial" pitchFamily="34" charset="0"/>
        <a:defRPr lang="en-US" sz="1400" kern="1200" dirty="0">
          <a:solidFill>
            <a:schemeClr val="tx2"/>
          </a:solidFill>
          <a:latin typeface="+mn-lt"/>
          <a:ea typeface="Acer Foco" pitchFamily="34" charset="0"/>
          <a:cs typeface="Acer Foco"/>
        </a:defRPr>
      </a:lvl2pPr>
      <a:lvl3pPr marL="168275" indent="-168275" algn="l" rtl="0" eaLnBrk="0" fontAlgn="base" hangingPunct="0">
        <a:spcBef>
          <a:spcPts val="400"/>
        </a:spcBef>
        <a:spcAft>
          <a:spcPct val="0"/>
        </a:spcAft>
        <a:buSzPct val="100000"/>
        <a:buFont typeface="Acer Foco Black" pitchFamily="34" charset="0"/>
        <a:buAutoNum type="arabicPeriod"/>
        <a:defRPr lang="en-US" sz="1200" kern="1200" dirty="0">
          <a:solidFill>
            <a:schemeClr val="tx2"/>
          </a:solidFill>
          <a:latin typeface="+mn-lt"/>
          <a:ea typeface="Acer Foco" pitchFamily="34" charset="0"/>
          <a:cs typeface="Acer Foco"/>
        </a:defRPr>
      </a:lvl3pPr>
      <a:lvl4pPr marL="346075" indent="-177800" algn="l" rtl="0" eaLnBrk="0" fontAlgn="base" hangingPunct="0">
        <a:lnSpc>
          <a:spcPct val="90000"/>
        </a:lnSpc>
        <a:spcBef>
          <a:spcPts val="400"/>
        </a:spcBef>
        <a:spcAft>
          <a:spcPct val="0"/>
        </a:spcAft>
        <a:buSzPct val="100000"/>
        <a:buFont typeface="Acer Foco Black" pitchFamily="34" charset="0"/>
        <a:buAutoNum type="alphaLcPeriod"/>
        <a:defRPr lang="en-US" sz="1200" kern="1200" dirty="0">
          <a:solidFill>
            <a:schemeClr val="tx2"/>
          </a:solidFill>
          <a:latin typeface="+mn-lt"/>
          <a:ea typeface="Acer Foco" pitchFamily="34" charset="0"/>
          <a:cs typeface="Acer Foco"/>
        </a:defRPr>
      </a:lvl4pPr>
      <a:lvl5pPr marL="458788" indent="-112713" algn="l" rtl="0" eaLnBrk="0" fontAlgn="base" hangingPunct="0">
        <a:lnSpc>
          <a:spcPct val="90000"/>
        </a:lnSpc>
        <a:spcBef>
          <a:spcPts val="400"/>
        </a:spcBef>
        <a:spcAft>
          <a:spcPct val="0"/>
        </a:spcAft>
        <a:buSzPct val="100000"/>
        <a:buFont typeface="Acer Foco Black" pitchFamily="34" charset="0"/>
        <a:buAutoNum type="romanLcPeriod"/>
        <a:defRPr lang="en-US" sz="1200" kern="1200" dirty="0">
          <a:solidFill>
            <a:schemeClr val="tx2"/>
          </a:solidFill>
          <a:latin typeface="+mn-lt"/>
          <a:ea typeface="Acer Foco" pitchFamily="34" charset="0"/>
          <a:cs typeface="Acer Foco"/>
        </a:defRPr>
      </a:lvl5pPr>
      <a:lvl6pPr marL="460375" indent="-115888" algn="l" defTabSz="914400" rtl="0" eaLnBrk="1" latinLnBrk="0" hangingPunct="1">
        <a:spcBef>
          <a:spcPts val="400"/>
        </a:spcBef>
        <a:buSzPct val="80000"/>
        <a:buFont typeface="Arial" pitchFamily="34" charset="0"/>
        <a:buChar char="•"/>
        <a:defRPr sz="1050" kern="1200">
          <a:solidFill>
            <a:schemeClr val="tx2"/>
          </a:solidFill>
          <a:latin typeface="+mn-lt"/>
          <a:ea typeface="+mn-ea"/>
          <a:cs typeface="+mn-cs"/>
        </a:defRPr>
      </a:lvl6pPr>
      <a:lvl7pPr marL="574675" indent="-114300" algn="l" defTabSz="914400" rtl="0" eaLnBrk="1" latinLnBrk="0" hangingPunct="1">
        <a:spcBef>
          <a:spcPts val="400"/>
        </a:spcBef>
        <a:buSzPct val="80000"/>
        <a:buFont typeface="Arial" pitchFamily="34" charset="0"/>
        <a:buChar char="•"/>
        <a:defRPr sz="1050" kern="1200">
          <a:solidFill>
            <a:schemeClr val="tx2"/>
          </a:solidFill>
          <a:latin typeface="+mn-lt"/>
          <a:ea typeface="+mn-ea"/>
          <a:cs typeface="+mn-cs"/>
        </a:defRPr>
      </a:lvl7pPr>
      <a:lvl8pPr marL="682625" indent="-107950" algn="l" defTabSz="914400" rtl="0" eaLnBrk="1" latinLnBrk="0" hangingPunct="1">
        <a:spcBef>
          <a:spcPts val="400"/>
        </a:spcBef>
        <a:buSzPct val="80000"/>
        <a:buFont typeface="Arial" pitchFamily="34" charset="0"/>
        <a:buChar char="•"/>
        <a:defRPr sz="1050" kern="120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Placeholder 1"/>
          <p:cNvSpPr>
            <a:spLocks noGrp="1"/>
          </p:cNvSpPr>
          <p:nvPr>
            <p:ph type="title"/>
          </p:nvPr>
        </p:nvSpPr>
        <p:spPr bwMode="auto">
          <a:xfrm>
            <a:off x="360363" y="298450"/>
            <a:ext cx="8418512" cy="500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Page Title Goes Here in Title Case 20pts</a:t>
            </a:r>
          </a:p>
        </p:txBody>
      </p:sp>
      <p:sp>
        <p:nvSpPr>
          <p:cNvPr id="614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65125" y="963613"/>
            <a:ext cx="8418513" cy="361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Subtitle text goes here in sentence case16pts.</a:t>
            </a:r>
          </a:p>
          <a:p>
            <a:pPr lvl="1"/>
            <a:r>
              <a:rPr lang="en-US" altLang="en-US"/>
              <a:t>Body text goes here in sentence case14pts.</a:t>
            </a:r>
          </a:p>
          <a:p>
            <a:pPr lvl="2"/>
            <a:r>
              <a:rPr lang="en-US" altLang="en-US"/>
              <a:t>First bulleted text goes here in sentence case12pts</a:t>
            </a:r>
          </a:p>
          <a:p>
            <a:pPr lvl="3"/>
            <a:r>
              <a:rPr lang="en-US" altLang="en-US"/>
              <a:t>Second bulleted text goes here in sentence case12pts</a:t>
            </a:r>
          </a:p>
          <a:p>
            <a:pPr lvl="4"/>
            <a:r>
              <a:rPr lang="en-US" altLang="en-US"/>
              <a:t>Third bulleted text goes here in sentence case12pts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91538" y="4822825"/>
            <a:ext cx="365125" cy="138113"/>
          </a:xfrm>
          <a:prstGeom prst="rect">
            <a:avLst/>
          </a:prstGeom>
        </p:spPr>
        <p:txBody>
          <a:bodyPr vert="horz" lIns="0" tIns="0" rIns="45720" bIns="0" rtlCol="0" anchor="b" anchorCtr="0">
            <a:noAutofit/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sz="650" b="0" i="0">
                <a:solidFill>
                  <a:srgbClr val="89898B"/>
                </a:solidFill>
                <a:latin typeface="Acer Foco"/>
                <a:cs typeface="Acer Foco"/>
              </a:defRPr>
            </a:lvl1pPr>
          </a:lstStyle>
          <a:p>
            <a:pPr>
              <a:defRPr/>
            </a:pPr>
            <a:fld id="{0802268C-868A-471F-A23E-C6AB3B7446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361950" y="4859338"/>
            <a:ext cx="730250" cy="92075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50" dirty="0">
                <a:solidFill>
                  <a:srgbClr val="89898B"/>
                </a:solidFill>
                <a:latin typeface="+mn-lt"/>
                <a:cs typeface="Acer Foco"/>
              </a:rPr>
              <a:t>ACER CONFIDENTIAL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7707" r:id="rId1"/>
    <p:sldLayoutId id="2147487571" r:id="rId2"/>
    <p:sldLayoutId id="2147487572" r:id="rId3"/>
    <p:sldLayoutId id="2147487573" r:id="rId4"/>
    <p:sldLayoutId id="2147487574" r:id="rId5"/>
    <p:sldLayoutId id="2147487575" r:id="rId6"/>
    <p:sldLayoutId id="2147487576" r:id="rId7"/>
    <p:sldLayoutId id="2147487708" r:id="rId8"/>
    <p:sldLayoutId id="2147487709" r:id="rId9"/>
    <p:sldLayoutId id="2147487577" r:id="rId10"/>
    <p:sldLayoutId id="2147487578" r:id="rId11"/>
    <p:sldLayoutId id="2147487710" r:id="rId12"/>
    <p:sldLayoutId id="2147487579" r:id="rId13"/>
    <p:sldLayoutId id="2147487580" r:id="rId14"/>
    <p:sldLayoutId id="2147487711" r:id="rId15"/>
    <p:sldLayoutId id="2147487712" r:id="rId16"/>
    <p:sldLayoutId id="2147487581" r:id="rId17"/>
    <p:sldLayoutId id="2147487582" r:id="rId18"/>
    <p:sldLayoutId id="2147487713" r:id="rId19"/>
    <p:sldLayoutId id="2147487714" r:id="rId20"/>
  </p:sldLayoutIdLst>
  <mc:AlternateContent xmlns:mc="http://schemas.openxmlformats.org/markup-compatibility/2006" xmlns:p14="http://schemas.microsoft.com/office/powerpoint/2010/main">
    <mc:Choice Requires="p14">
      <p:transition spd="slow" p14:dur="59000"/>
    </mc:Choice>
    <mc:Fallback xmlns="">
      <p:transition spd="slow"/>
    </mc:Fallback>
  </mc:AlternateContent>
  <p:txStyles>
    <p:titleStyle>
      <a:lvl1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2000" kern="1200">
          <a:solidFill>
            <a:srgbClr val="000000"/>
          </a:solidFill>
          <a:latin typeface="Acer Foco"/>
          <a:ea typeface="Acer Foco" pitchFamily="34" charset="0"/>
          <a:cs typeface="Acer Foco"/>
        </a:defRPr>
      </a:lvl1pPr>
      <a:lvl2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2000">
          <a:solidFill>
            <a:srgbClr val="000000"/>
          </a:solidFill>
          <a:latin typeface="Acer Foco" pitchFamily="34" charset="0"/>
          <a:ea typeface="Acer Foco" pitchFamily="34" charset="0"/>
          <a:cs typeface="Acer Foco" pitchFamily="34" charset="0"/>
        </a:defRPr>
      </a:lvl2pPr>
      <a:lvl3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2000">
          <a:solidFill>
            <a:srgbClr val="000000"/>
          </a:solidFill>
          <a:latin typeface="Acer Foco" pitchFamily="34" charset="0"/>
          <a:ea typeface="Acer Foco" pitchFamily="34" charset="0"/>
          <a:cs typeface="Acer Foco" pitchFamily="34" charset="0"/>
        </a:defRPr>
      </a:lvl3pPr>
      <a:lvl4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2000">
          <a:solidFill>
            <a:srgbClr val="000000"/>
          </a:solidFill>
          <a:latin typeface="Acer Foco" pitchFamily="34" charset="0"/>
          <a:ea typeface="Acer Foco" pitchFamily="34" charset="0"/>
          <a:cs typeface="Acer Foco" pitchFamily="34" charset="0"/>
        </a:defRPr>
      </a:lvl4pPr>
      <a:lvl5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2000">
          <a:solidFill>
            <a:srgbClr val="000000"/>
          </a:solidFill>
          <a:latin typeface="Acer Foco" pitchFamily="34" charset="0"/>
          <a:ea typeface="Acer Foco" pitchFamily="34" charset="0"/>
          <a:cs typeface="Acer Foco" pitchFamily="34" charset="0"/>
        </a:defRPr>
      </a:lvl5pPr>
      <a:lvl6pPr marL="457200" algn="l" rtl="0" fontAlgn="base">
        <a:lnSpc>
          <a:spcPct val="80000"/>
        </a:lnSpc>
        <a:spcBef>
          <a:spcPct val="0"/>
        </a:spcBef>
        <a:spcAft>
          <a:spcPct val="0"/>
        </a:spcAft>
        <a:defRPr sz="2000">
          <a:solidFill>
            <a:srgbClr val="000000"/>
          </a:solidFill>
          <a:latin typeface="Acer Foco" pitchFamily="34" charset="0"/>
          <a:ea typeface="Acer Foco" pitchFamily="34" charset="0"/>
          <a:cs typeface="Acer Foco" pitchFamily="34" charset="0"/>
        </a:defRPr>
      </a:lvl6pPr>
      <a:lvl7pPr marL="914400" algn="l" rtl="0" fontAlgn="base">
        <a:lnSpc>
          <a:spcPct val="80000"/>
        </a:lnSpc>
        <a:spcBef>
          <a:spcPct val="0"/>
        </a:spcBef>
        <a:spcAft>
          <a:spcPct val="0"/>
        </a:spcAft>
        <a:defRPr sz="2000">
          <a:solidFill>
            <a:srgbClr val="000000"/>
          </a:solidFill>
          <a:latin typeface="Acer Foco" pitchFamily="34" charset="0"/>
          <a:ea typeface="Acer Foco" pitchFamily="34" charset="0"/>
          <a:cs typeface="Acer Foco" pitchFamily="34" charset="0"/>
        </a:defRPr>
      </a:lvl7pPr>
      <a:lvl8pPr marL="1371600" algn="l" rtl="0" fontAlgn="base">
        <a:lnSpc>
          <a:spcPct val="80000"/>
        </a:lnSpc>
        <a:spcBef>
          <a:spcPct val="0"/>
        </a:spcBef>
        <a:spcAft>
          <a:spcPct val="0"/>
        </a:spcAft>
        <a:defRPr sz="2000">
          <a:solidFill>
            <a:srgbClr val="000000"/>
          </a:solidFill>
          <a:latin typeface="Acer Foco" pitchFamily="34" charset="0"/>
          <a:ea typeface="Acer Foco" pitchFamily="34" charset="0"/>
          <a:cs typeface="Acer Foco" pitchFamily="34" charset="0"/>
        </a:defRPr>
      </a:lvl8pPr>
      <a:lvl9pPr marL="1828800" algn="l" rtl="0" fontAlgn="base">
        <a:lnSpc>
          <a:spcPct val="80000"/>
        </a:lnSpc>
        <a:spcBef>
          <a:spcPct val="0"/>
        </a:spcBef>
        <a:spcAft>
          <a:spcPct val="0"/>
        </a:spcAft>
        <a:defRPr sz="2000">
          <a:solidFill>
            <a:srgbClr val="000000"/>
          </a:solidFill>
          <a:latin typeface="Acer Foco" pitchFamily="34" charset="0"/>
          <a:ea typeface="Acer Foco" pitchFamily="34" charset="0"/>
          <a:cs typeface="Acer Foco" pitchFamily="34" charset="0"/>
        </a:defRPr>
      </a:lvl9pPr>
    </p:titleStyle>
    <p:bodyStyle>
      <a:lvl1pPr algn="l" rtl="0" eaLnBrk="0" fontAlgn="base" hangingPunct="0">
        <a:lnSpc>
          <a:spcPct val="90000"/>
        </a:lnSpc>
        <a:spcBef>
          <a:spcPct val="0"/>
        </a:spcBef>
        <a:spcAft>
          <a:spcPts val="200"/>
        </a:spcAft>
        <a:buFont typeface="Arial" pitchFamily="34" charset="0"/>
        <a:defRPr lang="en-US" sz="1600" kern="1200" dirty="0">
          <a:solidFill>
            <a:schemeClr val="tx1"/>
          </a:solidFill>
          <a:latin typeface="+mn-lt"/>
          <a:ea typeface="Acer Foco" pitchFamily="34" charset="0"/>
          <a:cs typeface="Acer Foco"/>
        </a:defRPr>
      </a:lvl1pPr>
      <a:lvl2pPr algn="l" rtl="0" eaLnBrk="0" fontAlgn="base" hangingPunct="0">
        <a:spcBef>
          <a:spcPts val="300"/>
        </a:spcBef>
        <a:spcAft>
          <a:spcPct val="0"/>
        </a:spcAft>
        <a:buSzPct val="80000"/>
        <a:buFont typeface="Arial" pitchFamily="34" charset="0"/>
        <a:defRPr lang="en-US" sz="1400" kern="1200" dirty="0">
          <a:solidFill>
            <a:schemeClr val="tx2"/>
          </a:solidFill>
          <a:latin typeface="+mn-lt"/>
          <a:ea typeface="Acer Foco" pitchFamily="34" charset="0"/>
          <a:cs typeface="Acer Foco"/>
        </a:defRPr>
      </a:lvl2pPr>
      <a:lvl3pPr marL="168275" indent="-168275" algn="l" rtl="0" eaLnBrk="0" fontAlgn="base" hangingPunct="0">
        <a:spcBef>
          <a:spcPts val="400"/>
        </a:spcBef>
        <a:spcAft>
          <a:spcPct val="0"/>
        </a:spcAft>
        <a:buSzPct val="100000"/>
        <a:buFont typeface="Acer Foco Black" pitchFamily="34" charset="0"/>
        <a:buAutoNum type="arabicPeriod"/>
        <a:defRPr lang="en-US" sz="1200" kern="1200" dirty="0">
          <a:solidFill>
            <a:schemeClr val="tx2"/>
          </a:solidFill>
          <a:latin typeface="+mn-lt"/>
          <a:ea typeface="Acer Foco" pitchFamily="34" charset="0"/>
          <a:cs typeface="Acer Foco"/>
        </a:defRPr>
      </a:lvl3pPr>
      <a:lvl4pPr marL="346075" indent="-177800" algn="l" rtl="0" eaLnBrk="0" fontAlgn="base" hangingPunct="0">
        <a:lnSpc>
          <a:spcPct val="90000"/>
        </a:lnSpc>
        <a:spcBef>
          <a:spcPts val="400"/>
        </a:spcBef>
        <a:spcAft>
          <a:spcPct val="0"/>
        </a:spcAft>
        <a:buSzPct val="100000"/>
        <a:buFont typeface="Acer Foco Black" pitchFamily="34" charset="0"/>
        <a:buAutoNum type="alphaLcPeriod"/>
        <a:defRPr lang="en-US" sz="1200" kern="1200" dirty="0">
          <a:solidFill>
            <a:schemeClr val="tx2"/>
          </a:solidFill>
          <a:latin typeface="+mn-lt"/>
          <a:ea typeface="Acer Foco" pitchFamily="34" charset="0"/>
          <a:cs typeface="Acer Foco"/>
        </a:defRPr>
      </a:lvl4pPr>
      <a:lvl5pPr marL="458788" indent="-112713" algn="l" rtl="0" eaLnBrk="0" fontAlgn="base" hangingPunct="0">
        <a:lnSpc>
          <a:spcPct val="90000"/>
        </a:lnSpc>
        <a:spcBef>
          <a:spcPts val="400"/>
        </a:spcBef>
        <a:spcAft>
          <a:spcPct val="0"/>
        </a:spcAft>
        <a:buSzPct val="100000"/>
        <a:buFont typeface="Acer Foco Black" pitchFamily="34" charset="0"/>
        <a:buAutoNum type="romanLcPeriod"/>
        <a:defRPr lang="en-US" sz="1200" kern="1200" dirty="0">
          <a:solidFill>
            <a:schemeClr val="tx2"/>
          </a:solidFill>
          <a:latin typeface="+mn-lt"/>
          <a:ea typeface="Acer Foco" pitchFamily="34" charset="0"/>
          <a:cs typeface="Acer Foco"/>
        </a:defRPr>
      </a:lvl5pPr>
      <a:lvl6pPr marL="460375" indent="-115888" algn="l" defTabSz="914400" rtl="0" eaLnBrk="1" latinLnBrk="0" hangingPunct="1">
        <a:spcBef>
          <a:spcPts val="400"/>
        </a:spcBef>
        <a:buSzPct val="80000"/>
        <a:buFont typeface="Arial" pitchFamily="34" charset="0"/>
        <a:buChar char="•"/>
        <a:defRPr sz="1050" kern="1200">
          <a:solidFill>
            <a:schemeClr val="tx2"/>
          </a:solidFill>
          <a:latin typeface="+mn-lt"/>
          <a:ea typeface="+mn-ea"/>
          <a:cs typeface="+mn-cs"/>
        </a:defRPr>
      </a:lvl6pPr>
      <a:lvl7pPr marL="574675" indent="-114300" algn="l" defTabSz="914400" rtl="0" eaLnBrk="1" latinLnBrk="0" hangingPunct="1">
        <a:spcBef>
          <a:spcPts val="400"/>
        </a:spcBef>
        <a:buSzPct val="80000"/>
        <a:buFont typeface="Arial" pitchFamily="34" charset="0"/>
        <a:buChar char="•"/>
        <a:defRPr sz="1050" kern="1200">
          <a:solidFill>
            <a:schemeClr val="tx2"/>
          </a:solidFill>
          <a:latin typeface="+mn-lt"/>
          <a:ea typeface="+mn-ea"/>
          <a:cs typeface="+mn-cs"/>
        </a:defRPr>
      </a:lvl7pPr>
      <a:lvl8pPr marL="682625" indent="-107950" algn="l" defTabSz="914400" rtl="0" eaLnBrk="1" latinLnBrk="0" hangingPunct="1">
        <a:spcBef>
          <a:spcPts val="400"/>
        </a:spcBef>
        <a:buSzPct val="80000"/>
        <a:buFont typeface="Arial" pitchFamily="34" charset="0"/>
        <a:buChar char="•"/>
        <a:defRPr sz="1050" kern="120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Placeholder 1"/>
          <p:cNvSpPr>
            <a:spLocks noGrp="1"/>
          </p:cNvSpPr>
          <p:nvPr>
            <p:ph type="title"/>
          </p:nvPr>
        </p:nvSpPr>
        <p:spPr bwMode="auto">
          <a:xfrm>
            <a:off x="360363" y="298450"/>
            <a:ext cx="8418512" cy="500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Page Title Goes Here in Title Case 20pts</a:t>
            </a:r>
          </a:p>
        </p:txBody>
      </p:sp>
      <p:sp>
        <p:nvSpPr>
          <p:cNvPr id="717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65125" y="963613"/>
            <a:ext cx="8418513" cy="361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Subtitle text goes here in sentence case16pts.</a:t>
            </a:r>
          </a:p>
          <a:p>
            <a:pPr lvl="1"/>
            <a:r>
              <a:rPr lang="en-US" altLang="en-US"/>
              <a:t>Body text goes here in sentence case14pts.</a:t>
            </a:r>
          </a:p>
          <a:p>
            <a:pPr lvl="2"/>
            <a:r>
              <a:rPr lang="en-US" altLang="en-US"/>
              <a:t>First bulleted text goes here in sentence case12pts</a:t>
            </a:r>
          </a:p>
          <a:p>
            <a:pPr lvl="3"/>
            <a:r>
              <a:rPr lang="en-US" altLang="en-US"/>
              <a:t>Second bulleted text goes here in sentence case12pts</a:t>
            </a:r>
          </a:p>
          <a:p>
            <a:pPr lvl="4"/>
            <a:r>
              <a:rPr lang="en-US" altLang="en-US"/>
              <a:t>Third bulleted text goes here in sentence case12pts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91538" y="4822825"/>
            <a:ext cx="365125" cy="138113"/>
          </a:xfrm>
          <a:prstGeom prst="rect">
            <a:avLst/>
          </a:prstGeom>
        </p:spPr>
        <p:txBody>
          <a:bodyPr vert="horz" lIns="0" tIns="0" rIns="45720" bIns="0" rtlCol="0" anchor="b" anchorCtr="0">
            <a:noAutofit/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sz="650" b="0" i="0">
                <a:solidFill>
                  <a:srgbClr val="89898B"/>
                </a:solidFill>
                <a:latin typeface="Acer Foco"/>
                <a:cs typeface="Acer Foco"/>
              </a:defRPr>
            </a:lvl1pPr>
          </a:lstStyle>
          <a:p>
            <a:pPr>
              <a:defRPr/>
            </a:pPr>
            <a:fld id="{F50E41D2-B78F-4320-BF84-D88BB87CBB7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361950" y="4859338"/>
            <a:ext cx="730250" cy="92075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50" dirty="0">
                <a:solidFill>
                  <a:srgbClr val="89898B"/>
                </a:solidFill>
                <a:latin typeface="Acer Foco"/>
                <a:cs typeface="Acer Foco"/>
              </a:rPr>
              <a:t>ACER CONFIDENTIAL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7716" r:id="rId1"/>
    <p:sldLayoutId id="2147487583" r:id="rId2"/>
    <p:sldLayoutId id="2147487584" r:id="rId3"/>
    <p:sldLayoutId id="2147487585" r:id="rId4"/>
    <p:sldLayoutId id="2147487586" r:id="rId5"/>
    <p:sldLayoutId id="2147487587" r:id="rId6"/>
    <p:sldLayoutId id="2147487588" r:id="rId7"/>
    <p:sldLayoutId id="2147487717" r:id="rId8"/>
    <p:sldLayoutId id="2147487718" r:id="rId9"/>
    <p:sldLayoutId id="2147487589" r:id="rId10"/>
    <p:sldLayoutId id="2147487590" r:id="rId11"/>
    <p:sldLayoutId id="2147487719" r:id="rId12"/>
    <p:sldLayoutId id="2147487591" r:id="rId13"/>
    <p:sldLayoutId id="2147487592" r:id="rId14"/>
    <p:sldLayoutId id="2147487720" r:id="rId15"/>
    <p:sldLayoutId id="2147487721" r:id="rId16"/>
    <p:sldLayoutId id="2147487593" r:id="rId17"/>
    <p:sldLayoutId id="2147487594" r:id="rId18"/>
    <p:sldLayoutId id="2147487722" r:id="rId19"/>
    <p:sldLayoutId id="2147487723" r:id="rId20"/>
  </p:sldLayoutIdLst>
  <mc:AlternateContent xmlns:mc="http://schemas.openxmlformats.org/markup-compatibility/2006" xmlns:p14="http://schemas.microsoft.com/office/powerpoint/2010/main">
    <mc:Choice Requires="p14">
      <p:transition spd="slow" p14:dur="59000"/>
    </mc:Choice>
    <mc:Fallback xmlns="">
      <p:transition spd="slow"/>
    </mc:Fallback>
  </mc:AlternateContent>
  <p:txStyles>
    <p:titleStyle>
      <a:lvl1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2000" kern="1200">
          <a:solidFill>
            <a:srgbClr val="000000"/>
          </a:solidFill>
          <a:latin typeface="Acer Foco"/>
          <a:ea typeface="Acer Foco" pitchFamily="34" charset="0"/>
          <a:cs typeface="Acer Foco"/>
        </a:defRPr>
      </a:lvl1pPr>
      <a:lvl2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2000">
          <a:solidFill>
            <a:srgbClr val="000000"/>
          </a:solidFill>
          <a:latin typeface="Acer Foco" pitchFamily="34" charset="0"/>
          <a:ea typeface="Acer Foco" pitchFamily="34" charset="0"/>
          <a:cs typeface="Acer Foco" pitchFamily="34" charset="0"/>
        </a:defRPr>
      </a:lvl2pPr>
      <a:lvl3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2000">
          <a:solidFill>
            <a:srgbClr val="000000"/>
          </a:solidFill>
          <a:latin typeface="Acer Foco" pitchFamily="34" charset="0"/>
          <a:ea typeface="Acer Foco" pitchFamily="34" charset="0"/>
          <a:cs typeface="Acer Foco" pitchFamily="34" charset="0"/>
        </a:defRPr>
      </a:lvl3pPr>
      <a:lvl4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2000">
          <a:solidFill>
            <a:srgbClr val="000000"/>
          </a:solidFill>
          <a:latin typeface="Acer Foco" pitchFamily="34" charset="0"/>
          <a:ea typeface="Acer Foco" pitchFamily="34" charset="0"/>
          <a:cs typeface="Acer Foco" pitchFamily="34" charset="0"/>
        </a:defRPr>
      </a:lvl4pPr>
      <a:lvl5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2000">
          <a:solidFill>
            <a:srgbClr val="000000"/>
          </a:solidFill>
          <a:latin typeface="Acer Foco" pitchFamily="34" charset="0"/>
          <a:ea typeface="Acer Foco" pitchFamily="34" charset="0"/>
          <a:cs typeface="Acer Foco" pitchFamily="34" charset="0"/>
        </a:defRPr>
      </a:lvl5pPr>
      <a:lvl6pPr marL="457200" algn="l" rtl="0" fontAlgn="base">
        <a:lnSpc>
          <a:spcPct val="80000"/>
        </a:lnSpc>
        <a:spcBef>
          <a:spcPct val="0"/>
        </a:spcBef>
        <a:spcAft>
          <a:spcPct val="0"/>
        </a:spcAft>
        <a:defRPr sz="2000">
          <a:solidFill>
            <a:srgbClr val="000000"/>
          </a:solidFill>
          <a:latin typeface="Acer Foco" pitchFamily="34" charset="0"/>
          <a:ea typeface="Acer Foco" pitchFamily="34" charset="0"/>
          <a:cs typeface="Acer Foco" pitchFamily="34" charset="0"/>
        </a:defRPr>
      </a:lvl6pPr>
      <a:lvl7pPr marL="914400" algn="l" rtl="0" fontAlgn="base">
        <a:lnSpc>
          <a:spcPct val="80000"/>
        </a:lnSpc>
        <a:spcBef>
          <a:spcPct val="0"/>
        </a:spcBef>
        <a:spcAft>
          <a:spcPct val="0"/>
        </a:spcAft>
        <a:defRPr sz="2000">
          <a:solidFill>
            <a:srgbClr val="000000"/>
          </a:solidFill>
          <a:latin typeface="Acer Foco" pitchFamily="34" charset="0"/>
          <a:ea typeface="Acer Foco" pitchFamily="34" charset="0"/>
          <a:cs typeface="Acer Foco" pitchFamily="34" charset="0"/>
        </a:defRPr>
      </a:lvl7pPr>
      <a:lvl8pPr marL="1371600" algn="l" rtl="0" fontAlgn="base">
        <a:lnSpc>
          <a:spcPct val="80000"/>
        </a:lnSpc>
        <a:spcBef>
          <a:spcPct val="0"/>
        </a:spcBef>
        <a:spcAft>
          <a:spcPct val="0"/>
        </a:spcAft>
        <a:defRPr sz="2000">
          <a:solidFill>
            <a:srgbClr val="000000"/>
          </a:solidFill>
          <a:latin typeface="Acer Foco" pitchFamily="34" charset="0"/>
          <a:ea typeface="Acer Foco" pitchFamily="34" charset="0"/>
          <a:cs typeface="Acer Foco" pitchFamily="34" charset="0"/>
        </a:defRPr>
      </a:lvl8pPr>
      <a:lvl9pPr marL="1828800" algn="l" rtl="0" fontAlgn="base">
        <a:lnSpc>
          <a:spcPct val="80000"/>
        </a:lnSpc>
        <a:spcBef>
          <a:spcPct val="0"/>
        </a:spcBef>
        <a:spcAft>
          <a:spcPct val="0"/>
        </a:spcAft>
        <a:defRPr sz="2000">
          <a:solidFill>
            <a:srgbClr val="000000"/>
          </a:solidFill>
          <a:latin typeface="Acer Foco" pitchFamily="34" charset="0"/>
          <a:ea typeface="Acer Foco" pitchFamily="34" charset="0"/>
          <a:cs typeface="Acer Foco" pitchFamily="34" charset="0"/>
        </a:defRPr>
      </a:lvl9pPr>
    </p:titleStyle>
    <p:bodyStyle>
      <a:lvl1pPr algn="l" rtl="0" eaLnBrk="0" fontAlgn="base" hangingPunct="0">
        <a:lnSpc>
          <a:spcPct val="90000"/>
        </a:lnSpc>
        <a:spcBef>
          <a:spcPct val="0"/>
        </a:spcBef>
        <a:spcAft>
          <a:spcPts val="200"/>
        </a:spcAft>
        <a:buFont typeface="Arial" pitchFamily="34" charset="0"/>
        <a:defRPr lang="en-US" sz="1600" kern="1200" dirty="0">
          <a:solidFill>
            <a:schemeClr val="tx1"/>
          </a:solidFill>
          <a:latin typeface="+mn-lt"/>
          <a:ea typeface="Acer Foco" pitchFamily="34" charset="0"/>
          <a:cs typeface="Acer Foco"/>
        </a:defRPr>
      </a:lvl1pPr>
      <a:lvl2pPr algn="l" rtl="0" eaLnBrk="0" fontAlgn="base" hangingPunct="0">
        <a:spcBef>
          <a:spcPts val="300"/>
        </a:spcBef>
        <a:spcAft>
          <a:spcPct val="0"/>
        </a:spcAft>
        <a:buSzPct val="80000"/>
        <a:buFont typeface="Arial" pitchFamily="34" charset="0"/>
        <a:defRPr lang="en-US" sz="1400" kern="1200" dirty="0">
          <a:solidFill>
            <a:schemeClr val="tx2"/>
          </a:solidFill>
          <a:latin typeface="+mn-lt"/>
          <a:ea typeface="Acer Foco" pitchFamily="34" charset="0"/>
          <a:cs typeface="Acer Foco"/>
        </a:defRPr>
      </a:lvl2pPr>
      <a:lvl3pPr marL="168275" indent="-168275" algn="l" rtl="0" eaLnBrk="0" fontAlgn="base" hangingPunct="0">
        <a:spcBef>
          <a:spcPts val="400"/>
        </a:spcBef>
        <a:spcAft>
          <a:spcPct val="0"/>
        </a:spcAft>
        <a:buSzPct val="100000"/>
        <a:buFont typeface="Acer Foco Black" pitchFamily="34" charset="0"/>
        <a:buAutoNum type="arabicPeriod"/>
        <a:defRPr lang="en-US" sz="1200" kern="1200" dirty="0">
          <a:solidFill>
            <a:schemeClr val="tx2"/>
          </a:solidFill>
          <a:latin typeface="+mn-lt"/>
          <a:ea typeface="Acer Foco" pitchFamily="34" charset="0"/>
          <a:cs typeface="Acer Foco"/>
        </a:defRPr>
      </a:lvl3pPr>
      <a:lvl4pPr marL="346075" indent="-177800" algn="l" rtl="0" eaLnBrk="0" fontAlgn="base" hangingPunct="0">
        <a:lnSpc>
          <a:spcPct val="90000"/>
        </a:lnSpc>
        <a:spcBef>
          <a:spcPts val="400"/>
        </a:spcBef>
        <a:spcAft>
          <a:spcPct val="0"/>
        </a:spcAft>
        <a:buSzPct val="100000"/>
        <a:buFont typeface="Acer Foco Black" pitchFamily="34" charset="0"/>
        <a:buAutoNum type="alphaLcPeriod"/>
        <a:defRPr lang="en-US" sz="1200" kern="1200" dirty="0">
          <a:solidFill>
            <a:schemeClr val="tx2"/>
          </a:solidFill>
          <a:latin typeface="+mn-lt"/>
          <a:ea typeface="Acer Foco" pitchFamily="34" charset="0"/>
          <a:cs typeface="Acer Foco"/>
        </a:defRPr>
      </a:lvl4pPr>
      <a:lvl5pPr marL="458788" indent="-112713" algn="l" rtl="0" eaLnBrk="0" fontAlgn="base" hangingPunct="0">
        <a:lnSpc>
          <a:spcPct val="90000"/>
        </a:lnSpc>
        <a:spcBef>
          <a:spcPts val="400"/>
        </a:spcBef>
        <a:spcAft>
          <a:spcPct val="0"/>
        </a:spcAft>
        <a:buSzPct val="100000"/>
        <a:buFont typeface="Acer Foco Black" pitchFamily="34" charset="0"/>
        <a:buAutoNum type="romanLcPeriod"/>
        <a:defRPr lang="en-US" sz="1200" kern="1200" dirty="0">
          <a:solidFill>
            <a:schemeClr val="tx2"/>
          </a:solidFill>
          <a:latin typeface="+mn-lt"/>
          <a:ea typeface="Acer Foco" pitchFamily="34" charset="0"/>
          <a:cs typeface="Acer Foco"/>
        </a:defRPr>
      </a:lvl5pPr>
      <a:lvl6pPr marL="460375" indent="-115888" algn="l" defTabSz="914400" rtl="0" eaLnBrk="1" latinLnBrk="0" hangingPunct="1">
        <a:spcBef>
          <a:spcPts val="400"/>
        </a:spcBef>
        <a:buSzPct val="80000"/>
        <a:buFont typeface="Arial" pitchFamily="34" charset="0"/>
        <a:buChar char="•"/>
        <a:defRPr sz="1050" kern="1200">
          <a:solidFill>
            <a:schemeClr val="tx2"/>
          </a:solidFill>
          <a:latin typeface="+mn-lt"/>
          <a:ea typeface="+mn-ea"/>
          <a:cs typeface="+mn-cs"/>
        </a:defRPr>
      </a:lvl6pPr>
      <a:lvl7pPr marL="574675" indent="-114300" algn="l" defTabSz="914400" rtl="0" eaLnBrk="1" latinLnBrk="0" hangingPunct="1">
        <a:spcBef>
          <a:spcPts val="400"/>
        </a:spcBef>
        <a:buSzPct val="80000"/>
        <a:buFont typeface="Arial" pitchFamily="34" charset="0"/>
        <a:buChar char="•"/>
        <a:defRPr sz="1050" kern="1200">
          <a:solidFill>
            <a:schemeClr val="tx2"/>
          </a:solidFill>
          <a:latin typeface="+mn-lt"/>
          <a:ea typeface="+mn-ea"/>
          <a:cs typeface="+mn-cs"/>
        </a:defRPr>
      </a:lvl7pPr>
      <a:lvl8pPr marL="682625" indent="-107950" algn="l" defTabSz="914400" rtl="0" eaLnBrk="1" latinLnBrk="0" hangingPunct="1">
        <a:spcBef>
          <a:spcPts val="400"/>
        </a:spcBef>
        <a:buSzPct val="80000"/>
        <a:buFont typeface="Arial" pitchFamily="34" charset="0"/>
        <a:buChar char="•"/>
        <a:defRPr sz="1050" kern="120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Placeholder 1"/>
          <p:cNvSpPr>
            <a:spLocks noGrp="1"/>
          </p:cNvSpPr>
          <p:nvPr>
            <p:ph type="title"/>
          </p:nvPr>
        </p:nvSpPr>
        <p:spPr bwMode="auto">
          <a:xfrm>
            <a:off x="360363" y="298450"/>
            <a:ext cx="8418512" cy="500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Page Title Goes Here in Title Case 20pts</a:t>
            </a:r>
          </a:p>
        </p:txBody>
      </p:sp>
      <p:sp>
        <p:nvSpPr>
          <p:cNvPr id="819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65125" y="963613"/>
            <a:ext cx="8418513" cy="361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Subtitle text goes here in sentence case16pts.</a:t>
            </a:r>
          </a:p>
          <a:p>
            <a:pPr lvl="1"/>
            <a:r>
              <a:rPr lang="en-US" altLang="en-US"/>
              <a:t>Body text goes here in sentence case14pts.</a:t>
            </a:r>
          </a:p>
          <a:p>
            <a:pPr lvl="2"/>
            <a:r>
              <a:rPr lang="en-US" altLang="en-US"/>
              <a:t>First bulleted text goes here in sentence case12pts</a:t>
            </a:r>
          </a:p>
          <a:p>
            <a:pPr lvl="3"/>
            <a:r>
              <a:rPr lang="en-US" altLang="en-US"/>
              <a:t>Second bulleted text goes here in sentence case12pts</a:t>
            </a:r>
          </a:p>
          <a:p>
            <a:pPr lvl="4"/>
            <a:r>
              <a:rPr lang="en-US" altLang="en-US"/>
              <a:t>Third bulleted text goes here in sentence case12pts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91538" y="4822825"/>
            <a:ext cx="365125" cy="138113"/>
          </a:xfrm>
          <a:prstGeom prst="rect">
            <a:avLst/>
          </a:prstGeom>
        </p:spPr>
        <p:txBody>
          <a:bodyPr vert="horz" lIns="0" tIns="0" rIns="45720" bIns="0" rtlCol="0" anchor="b" anchorCtr="0">
            <a:noAutofit/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sz="650" b="0" i="0">
                <a:solidFill>
                  <a:srgbClr val="89898B"/>
                </a:solidFill>
                <a:latin typeface="Acer Foco"/>
                <a:cs typeface="Acer Foco"/>
              </a:defRPr>
            </a:lvl1pPr>
          </a:lstStyle>
          <a:p>
            <a:pPr>
              <a:defRPr/>
            </a:pPr>
            <a:fld id="{B8B2DB2F-421E-429A-B909-B0176CE9FA0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361950" y="4859338"/>
            <a:ext cx="730250" cy="92075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50" dirty="0">
                <a:solidFill>
                  <a:srgbClr val="89898B"/>
                </a:solidFill>
                <a:latin typeface="Acer Foco"/>
                <a:cs typeface="Acer Foco"/>
              </a:rPr>
              <a:t>ACER CONFIDENTIAL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7725" r:id="rId1"/>
    <p:sldLayoutId id="2147487595" r:id="rId2"/>
    <p:sldLayoutId id="2147487596" r:id="rId3"/>
    <p:sldLayoutId id="2147487597" r:id="rId4"/>
    <p:sldLayoutId id="2147487598" r:id="rId5"/>
    <p:sldLayoutId id="2147487599" r:id="rId6"/>
    <p:sldLayoutId id="2147487600" r:id="rId7"/>
    <p:sldLayoutId id="2147487726" r:id="rId8"/>
    <p:sldLayoutId id="2147487727" r:id="rId9"/>
    <p:sldLayoutId id="2147487601" r:id="rId10"/>
    <p:sldLayoutId id="2147487602" r:id="rId11"/>
    <p:sldLayoutId id="2147487728" r:id="rId12"/>
    <p:sldLayoutId id="2147487603" r:id="rId13"/>
    <p:sldLayoutId id="2147487604" r:id="rId14"/>
    <p:sldLayoutId id="2147487729" r:id="rId15"/>
    <p:sldLayoutId id="2147487730" r:id="rId16"/>
    <p:sldLayoutId id="2147487605" r:id="rId17"/>
    <p:sldLayoutId id="2147487606" r:id="rId18"/>
    <p:sldLayoutId id="2147487731" r:id="rId19"/>
    <p:sldLayoutId id="2147487732" r:id="rId20"/>
    <p:sldLayoutId id="2147487734" r:id="rId21"/>
  </p:sldLayoutIdLst>
  <mc:AlternateContent xmlns:mc="http://schemas.openxmlformats.org/markup-compatibility/2006" xmlns:p14="http://schemas.microsoft.com/office/powerpoint/2010/main">
    <mc:Choice Requires="p14">
      <p:transition spd="slow" p14:dur="59000"/>
    </mc:Choice>
    <mc:Fallback xmlns="">
      <p:transition spd="slow"/>
    </mc:Fallback>
  </mc:AlternateContent>
  <p:txStyles>
    <p:titleStyle>
      <a:lvl1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2000" kern="1200">
          <a:solidFill>
            <a:srgbClr val="000000"/>
          </a:solidFill>
          <a:latin typeface="Acer Foco"/>
          <a:ea typeface="Acer Foco" pitchFamily="34" charset="0"/>
          <a:cs typeface="Acer Foco"/>
        </a:defRPr>
      </a:lvl1pPr>
      <a:lvl2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2000">
          <a:solidFill>
            <a:srgbClr val="000000"/>
          </a:solidFill>
          <a:latin typeface="Acer Foco" pitchFamily="34" charset="0"/>
          <a:ea typeface="Acer Foco" pitchFamily="34" charset="0"/>
          <a:cs typeface="Acer Foco" pitchFamily="34" charset="0"/>
        </a:defRPr>
      </a:lvl2pPr>
      <a:lvl3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2000">
          <a:solidFill>
            <a:srgbClr val="000000"/>
          </a:solidFill>
          <a:latin typeface="Acer Foco" pitchFamily="34" charset="0"/>
          <a:ea typeface="Acer Foco" pitchFamily="34" charset="0"/>
          <a:cs typeface="Acer Foco" pitchFamily="34" charset="0"/>
        </a:defRPr>
      </a:lvl3pPr>
      <a:lvl4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2000">
          <a:solidFill>
            <a:srgbClr val="000000"/>
          </a:solidFill>
          <a:latin typeface="Acer Foco" pitchFamily="34" charset="0"/>
          <a:ea typeface="Acer Foco" pitchFamily="34" charset="0"/>
          <a:cs typeface="Acer Foco" pitchFamily="34" charset="0"/>
        </a:defRPr>
      </a:lvl4pPr>
      <a:lvl5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2000">
          <a:solidFill>
            <a:srgbClr val="000000"/>
          </a:solidFill>
          <a:latin typeface="Acer Foco" pitchFamily="34" charset="0"/>
          <a:ea typeface="Acer Foco" pitchFamily="34" charset="0"/>
          <a:cs typeface="Acer Foco" pitchFamily="34" charset="0"/>
        </a:defRPr>
      </a:lvl5pPr>
      <a:lvl6pPr marL="457200" algn="l" rtl="0" fontAlgn="base">
        <a:lnSpc>
          <a:spcPct val="80000"/>
        </a:lnSpc>
        <a:spcBef>
          <a:spcPct val="0"/>
        </a:spcBef>
        <a:spcAft>
          <a:spcPct val="0"/>
        </a:spcAft>
        <a:defRPr sz="2000">
          <a:solidFill>
            <a:srgbClr val="000000"/>
          </a:solidFill>
          <a:latin typeface="Acer Foco" pitchFamily="34" charset="0"/>
          <a:ea typeface="Acer Foco" pitchFamily="34" charset="0"/>
          <a:cs typeface="Acer Foco" pitchFamily="34" charset="0"/>
        </a:defRPr>
      </a:lvl6pPr>
      <a:lvl7pPr marL="914400" algn="l" rtl="0" fontAlgn="base">
        <a:lnSpc>
          <a:spcPct val="80000"/>
        </a:lnSpc>
        <a:spcBef>
          <a:spcPct val="0"/>
        </a:spcBef>
        <a:spcAft>
          <a:spcPct val="0"/>
        </a:spcAft>
        <a:defRPr sz="2000">
          <a:solidFill>
            <a:srgbClr val="000000"/>
          </a:solidFill>
          <a:latin typeface="Acer Foco" pitchFamily="34" charset="0"/>
          <a:ea typeface="Acer Foco" pitchFamily="34" charset="0"/>
          <a:cs typeface="Acer Foco" pitchFamily="34" charset="0"/>
        </a:defRPr>
      </a:lvl7pPr>
      <a:lvl8pPr marL="1371600" algn="l" rtl="0" fontAlgn="base">
        <a:lnSpc>
          <a:spcPct val="80000"/>
        </a:lnSpc>
        <a:spcBef>
          <a:spcPct val="0"/>
        </a:spcBef>
        <a:spcAft>
          <a:spcPct val="0"/>
        </a:spcAft>
        <a:defRPr sz="2000">
          <a:solidFill>
            <a:srgbClr val="000000"/>
          </a:solidFill>
          <a:latin typeface="Acer Foco" pitchFamily="34" charset="0"/>
          <a:ea typeface="Acer Foco" pitchFamily="34" charset="0"/>
          <a:cs typeface="Acer Foco" pitchFamily="34" charset="0"/>
        </a:defRPr>
      </a:lvl8pPr>
      <a:lvl9pPr marL="1828800" algn="l" rtl="0" fontAlgn="base">
        <a:lnSpc>
          <a:spcPct val="80000"/>
        </a:lnSpc>
        <a:spcBef>
          <a:spcPct val="0"/>
        </a:spcBef>
        <a:spcAft>
          <a:spcPct val="0"/>
        </a:spcAft>
        <a:defRPr sz="2000">
          <a:solidFill>
            <a:srgbClr val="000000"/>
          </a:solidFill>
          <a:latin typeface="Acer Foco" pitchFamily="34" charset="0"/>
          <a:ea typeface="Acer Foco" pitchFamily="34" charset="0"/>
          <a:cs typeface="Acer Foco" pitchFamily="34" charset="0"/>
        </a:defRPr>
      </a:lvl9pPr>
    </p:titleStyle>
    <p:bodyStyle>
      <a:lvl1pPr algn="l" rtl="0" eaLnBrk="0" fontAlgn="base" hangingPunct="0">
        <a:lnSpc>
          <a:spcPct val="90000"/>
        </a:lnSpc>
        <a:spcBef>
          <a:spcPct val="0"/>
        </a:spcBef>
        <a:spcAft>
          <a:spcPts val="200"/>
        </a:spcAft>
        <a:buFont typeface="Arial" pitchFamily="34" charset="0"/>
        <a:defRPr lang="en-US" sz="1600" kern="1200" dirty="0">
          <a:solidFill>
            <a:schemeClr val="tx1"/>
          </a:solidFill>
          <a:latin typeface="+mn-lt"/>
          <a:ea typeface="Acer Foco" pitchFamily="34" charset="0"/>
          <a:cs typeface="Acer Foco"/>
        </a:defRPr>
      </a:lvl1pPr>
      <a:lvl2pPr algn="l" rtl="0" eaLnBrk="0" fontAlgn="base" hangingPunct="0">
        <a:spcBef>
          <a:spcPts val="300"/>
        </a:spcBef>
        <a:spcAft>
          <a:spcPct val="0"/>
        </a:spcAft>
        <a:buSzPct val="80000"/>
        <a:buFont typeface="Arial" pitchFamily="34" charset="0"/>
        <a:defRPr lang="en-US" sz="1400" kern="1200" dirty="0">
          <a:solidFill>
            <a:schemeClr val="tx2"/>
          </a:solidFill>
          <a:latin typeface="+mn-lt"/>
          <a:ea typeface="Acer Foco" pitchFamily="34" charset="0"/>
          <a:cs typeface="Acer Foco"/>
        </a:defRPr>
      </a:lvl2pPr>
      <a:lvl3pPr marL="168275" indent="-168275" algn="l" rtl="0" eaLnBrk="0" fontAlgn="base" hangingPunct="0">
        <a:spcBef>
          <a:spcPts val="400"/>
        </a:spcBef>
        <a:spcAft>
          <a:spcPct val="0"/>
        </a:spcAft>
        <a:buSzPct val="100000"/>
        <a:buFont typeface="Acer Foco Black" pitchFamily="34" charset="0"/>
        <a:buAutoNum type="arabicPeriod"/>
        <a:defRPr lang="en-US" sz="1200" kern="1200" dirty="0">
          <a:solidFill>
            <a:schemeClr val="tx2"/>
          </a:solidFill>
          <a:latin typeface="+mn-lt"/>
          <a:ea typeface="Acer Foco" pitchFamily="34" charset="0"/>
          <a:cs typeface="Acer Foco"/>
        </a:defRPr>
      </a:lvl3pPr>
      <a:lvl4pPr marL="346075" indent="-177800" algn="l" rtl="0" eaLnBrk="0" fontAlgn="base" hangingPunct="0">
        <a:lnSpc>
          <a:spcPct val="90000"/>
        </a:lnSpc>
        <a:spcBef>
          <a:spcPts val="400"/>
        </a:spcBef>
        <a:spcAft>
          <a:spcPct val="0"/>
        </a:spcAft>
        <a:buSzPct val="100000"/>
        <a:buFont typeface="Acer Foco Black" pitchFamily="34" charset="0"/>
        <a:buAutoNum type="alphaLcPeriod"/>
        <a:defRPr lang="en-US" sz="1200" kern="1200" dirty="0">
          <a:solidFill>
            <a:schemeClr val="tx2"/>
          </a:solidFill>
          <a:latin typeface="+mn-lt"/>
          <a:ea typeface="Acer Foco" pitchFamily="34" charset="0"/>
          <a:cs typeface="Acer Foco"/>
        </a:defRPr>
      </a:lvl4pPr>
      <a:lvl5pPr marL="458788" indent="-112713" algn="l" rtl="0" eaLnBrk="0" fontAlgn="base" hangingPunct="0">
        <a:lnSpc>
          <a:spcPct val="90000"/>
        </a:lnSpc>
        <a:spcBef>
          <a:spcPts val="400"/>
        </a:spcBef>
        <a:spcAft>
          <a:spcPct val="0"/>
        </a:spcAft>
        <a:buSzPct val="100000"/>
        <a:buFont typeface="Acer Foco Black" pitchFamily="34" charset="0"/>
        <a:buAutoNum type="romanLcPeriod"/>
        <a:defRPr lang="en-US" sz="1200" kern="1200" dirty="0">
          <a:solidFill>
            <a:schemeClr val="tx2"/>
          </a:solidFill>
          <a:latin typeface="+mn-lt"/>
          <a:ea typeface="Acer Foco" pitchFamily="34" charset="0"/>
          <a:cs typeface="Acer Foco"/>
        </a:defRPr>
      </a:lvl5pPr>
      <a:lvl6pPr marL="460375" indent="-115888" algn="l" defTabSz="914400" rtl="0" eaLnBrk="1" latinLnBrk="0" hangingPunct="1">
        <a:spcBef>
          <a:spcPts val="400"/>
        </a:spcBef>
        <a:buSzPct val="80000"/>
        <a:buFont typeface="Arial" pitchFamily="34" charset="0"/>
        <a:buChar char="•"/>
        <a:defRPr sz="1050" kern="1200">
          <a:solidFill>
            <a:schemeClr val="tx2"/>
          </a:solidFill>
          <a:latin typeface="+mn-lt"/>
          <a:ea typeface="+mn-ea"/>
          <a:cs typeface="+mn-cs"/>
        </a:defRPr>
      </a:lvl6pPr>
      <a:lvl7pPr marL="574675" indent="-114300" algn="l" defTabSz="914400" rtl="0" eaLnBrk="1" latinLnBrk="0" hangingPunct="1">
        <a:spcBef>
          <a:spcPts val="400"/>
        </a:spcBef>
        <a:buSzPct val="80000"/>
        <a:buFont typeface="Arial" pitchFamily="34" charset="0"/>
        <a:buChar char="•"/>
        <a:defRPr sz="1050" kern="1200">
          <a:solidFill>
            <a:schemeClr val="tx2"/>
          </a:solidFill>
          <a:latin typeface="+mn-lt"/>
          <a:ea typeface="+mn-ea"/>
          <a:cs typeface="+mn-cs"/>
        </a:defRPr>
      </a:lvl7pPr>
      <a:lvl8pPr marL="682625" indent="-107950" algn="l" defTabSz="914400" rtl="0" eaLnBrk="1" latinLnBrk="0" hangingPunct="1">
        <a:spcBef>
          <a:spcPts val="400"/>
        </a:spcBef>
        <a:buSzPct val="80000"/>
        <a:buFont typeface="Arial" pitchFamily="34" charset="0"/>
        <a:buChar char="•"/>
        <a:defRPr sz="1050" kern="120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Placeholder 1"/>
          <p:cNvSpPr>
            <a:spLocks noGrp="1"/>
          </p:cNvSpPr>
          <p:nvPr>
            <p:ph type="title"/>
          </p:nvPr>
        </p:nvSpPr>
        <p:spPr bwMode="auto">
          <a:xfrm>
            <a:off x="360363" y="298450"/>
            <a:ext cx="8418512" cy="500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Page Title Goes Here in Title Case 20pts</a:t>
            </a:r>
          </a:p>
        </p:txBody>
      </p:sp>
      <p:sp>
        <p:nvSpPr>
          <p:cNvPr id="921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65125" y="963613"/>
            <a:ext cx="8418513" cy="361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Subtitle text goes here in sentence case16pts.</a:t>
            </a:r>
          </a:p>
          <a:p>
            <a:pPr lvl="1"/>
            <a:r>
              <a:rPr lang="en-US" altLang="en-US"/>
              <a:t>Body text goes here in sentence case14pts.</a:t>
            </a:r>
          </a:p>
          <a:p>
            <a:pPr lvl="2"/>
            <a:r>
              <a:rPr lang="en-US" altLang="en-US"/>
              <a:t>First bulleted text goes here in sentence case12pts</a:t>
            </a:r>
          </a:p>
          <a:p>
            <a:pPr lvl="3"/>
            <a:r>
              <a:rPr lang="en-US" altLang="en-US"/>
              <a:t>Second bulleted text goes here in sentence case12pts</a:t>
            </a:r>
          </a:p>
          <a:p>
            <a:pPr lvl="4"/>
            <a:r>
              <a:rPr lang="en-US" altLang="en-US"/>
              <a:t>Third bulleted text goes here in sentence case12pts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91538" y="4822825"/>
            <a:ext cx="365125" cy="138113"/>
          </a:xfrm>
          <a:prstGeom prst="rect">
            <a:avLst/>
          </a:prstGeom>
        </p:spPr>
        <p:txBody>
          <a:bodyPr vert="horz" lIns="0" tIns="0" rIns="45720" bIns="0" rtlCol="0" anchor="b" anchorCtr="0">
            <a:noAutofit/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sz="650" b="0" i="0">
                <a:solidFill>
                  <a:srgbClr val="89898B"/>
                </a:solidFill>
                <a:latin typeface="Acer Foco"/>
                <a:cs typeface="Acer Foco"/>
              </a:defRPr>
            </a:lvl1pPr>
          </a:lstStyle>
          <a:p>
            <a:pPr>
              <a:defRPr/>
            </a:pPr>
            <a:fld id="{05C96CD0-6A80-409C-BDD7-D354D66FF2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361950" y="4859338"/>
            <a:ext cx="730250" cy="92075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50" dirty="0">
                <a:solidFill>
                  <a:srgbClr val="89898B"/>
                </a:solidFill>
                <a:latin typeface="Acer Foco"/>
                <a:cs typeface="Acer Foco"/>
              </a:rPr>
              <a:t>ACER CONFIDENTIAL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7735" r:id="rId1"/>
    <p:sldLayoutId id="2147487607" r:id="rId2"/>
    <p:sldLayoutId id="2147487608" r:id="rId3"/>
    <p:sldLayoutId id="2147487609" r:id="rId4"/>
    <p:sldLayoutId id="2147487610" r:id="rId5"/>
    <p:sldLayoutId id="2147487611" r:id="rId6"/>
    <p:sldLayoutId id="2147487612" r:id="rId7"/>
    <p:sldLayoutId id="2147487736" r:id="rId8"/>
    <p:sldLayoutId id="2147487737" r:id="rId9"/>
    <p:sldLayoutId id="2147487613" r:id="rId10"/>
    <p:sldLayoutId id="2147487614" r:id="rId11"/>
    <p:sldLayoutId id="2147487738" r:id="rId12"/>
    <p:sldLayoutId id="2147487615" r:id="rId13"/>
    <p:sldLayoutId id="2147487616" r:id="rId14"/>
    <p:sldLayoutId id="2147487739" r:id="rId15"/>
    <p:sldLayoutId id="2147487740" r:id="rId16"/>
    <p:sldLayoutId id="2147487617" r:id="rId17"/>
    <p:sldLayoutId id="2147487618" r:id="rId18"/>
    <p:sldLayoutId id="2147487741" r:id="rId19"/>
    <p:sldLayoutId id="2147487742" r:id="rId20"/>
    <p:sldLayoutId id="2147487743" r:id="rId21"/>
    <p:sldLayoutId id="2147487744" r:id="rId22"/>
  </p:sldLayoutIdLst>
  <mc:AlternateContent xmlns:mc="http://schemas.openxmlformats.org/markup-compatibility/2006" xmlns:p14="http://schemas.microsoft.com/office/powerpoint/2010/main">
    <mc:Choice Requires="p14">
      <p:transition spd="slow" p14:dur="59000"/>
    </mc:Choice>
    <mc:Fallback xmlns="">
      <p:transition spd="slow"/>
    </mc:Fallback>
  </mc:AlternateContent>
  <p:txStyles>
    <p:titleStyle>
      <a:lvl1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2000" kern="1200">
          <a:solidFill>
            <a:srgbClr val="000000"/>
          </a:solidFill>
          <a:latin typeface="Acer Foco"/>
          <a:ea typeface="Acer Foco" pitchFamily="34" charset="0"/>
          <a:cs typeface="Acer Foco"/>
        </a:defRPr>
      </a:lvl1pPr>
      <a:lvl2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2000">
          <a:solidFill>
            <a:srgbClr val="000000"/>
          </a:solidFill>
          <a:latin typeface="Acer Foco" pitchFamily="34" charset="0"/>
          <a:ea typeface="Acer Foco" pitchFamily="34" charset="0"/>
          <a:cs typeface="Acer Foco" pitchFamily="34" charset="0"/>
        </a:defRPr>
      </a:lvl2pPr>
      <a:lvl3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2000">
          <a:solidFill>
            <a:srgbClr val="000000"/>
          </a:solidFill>
          <a:latin typeface="Acer Foco" pitchFamily="34" charset="0"/>
          <a:ea typeface="Acer Foco" pitchFamily="34" charset="0"/>
          <a:cs typeface="Acer Foco" pitchFamily="34" charset="0"/>
        </a:defRPr>
      </a:lvl3pPr>
      <a:lvl4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2000">
          <a:solidFill>
            <a:srgbClr val="000000"/>
          </a:solidFill>
          <a:latin typeface="Acer Foco" pitchFamily="34" charset="0"/>
          <a:ea typeface="Acer Foco" pitchFamily="34" charset="0"/>
          <a:cs typeface="Acer Foco" pitchFamily="34" charset="0"/>
        </a:defRPr>
      </a:lvl4pPr>
      <a:lvl5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2000">
          <a:solidFill>
            <a:srgbClr val="000000"/>
          </a:solidFill>
          <a:latin typeface="Acer Foco" pitchFamily="34" charset="0"/>
          <a:ea typeface="Acer Foco" pitchFamily="34" charset="0"/>
          <a:cs typeface="Acer Foco" pitchFamily="34" charset="0"/>
        </a:defRPr>
      </a:lvl5pPr>
      <a:lvl6pPr marL="457200" algn="l" rtl="0" fontAlgn="base">
        <a:lnSpc>
          <a:spcPct val="80000"/>
        </a:lnSpc>
        <a:spcBef>
          <a:spcPct val="0"/>
        </a:spcBef>
        <a:spcAft>
          <a:spcPct val="0"/>
        </a:spcAft>
        <a:defRPr sz="2000">
          <a:solidFill>
            <a:srgbClr val="000000"/>
          </a:solidFill>
          <a:latin typeface="Acer Foco" pitchFamily="34" charset="0"/>
          <a:ea typeface="Acer Foco" pitchFamily="34" charset="0"/>
          <a:cs typeface="Acer Foco" pitchFamily="34" charset="0"/>
        </a:defRPr>
      </a:lvl6pPr>
      <a:lvl7pPr marL="914400" algn="l" rtl="0" fontAlgn="base">
        <a:lnSpc>
          <a:spcPct val="80000"/>
        </a:lnSpc>
        <a:spcBef>
          <a:spcPct val="0"/>
        </a:spcBef>
        <a:spcAft>
          <a:spcPct val="0"/>
        </a:spcAft>
        <a:defRPr sz="2000">
          <a:solidFill>
            <a:srgbClr val="000000"/>
          </a:solidFill>
          <a:latin typeface="Acer Foco" pitchFamily="34" charset="0"/>
          <a:ea typeface="Acer Foco" pitchFamily="34" charset="0"/>
          <a:cs typeface="Acer Foco" pitchFamily="34" charset="0"/>
        </a:defRPr>
      </a:lvl7pPr>
      <a:lvl8pPr marL="1371600" algn="l" rtl="0" fontAlgn="base">
        <a:lnSpc>
          <a:spcPct val="80000"/>
        </a:lnSpc>
        <a:spcBef>
          <a:spcPct val="0"/>
        </a:spcBef>
        <a:spcAft>
          <a:spcPct val="0"/>
        </a:spcAft>
        <a:defRPr sz="2000">
          <a:solidFill>
            <a:srgbClr val="000000"/>
          </a:solidFill>
          <a:latin typeface="Acer Foco" pitchFamily="34" charset="0"/>
          <a:ea typeface="Acer Foco" pitchFamily="34" charset="0"/>
          <a:cs typeface="Acer Foco" pitchFamily="34" charset="0"/>
        </a:defRPr>
      </a:lvl8pPr>
      <a:lvl9pPr marL="1828800" algn="l" rtl="0" fontAlgn="base">
        <a:lnSpc>
          <a:spcPct val="80000"/>
        </a:lnSpc>
        <a:spcBef>
          <a:spcPct val="0"/>
        </a:spcBef>
        <a:spcAft>
          <a:spcPct val="0"/>
        </a:spcAft>
        <a:defRPr sz="2000">
          <a:solidFill>
            <a:srgbClr val="000000"/>
          </a:solidFill>
          <a:latin typeface="Acer Foco" pitchFamily="34" charset="0"/>
          <a:ea typeface="Acer Foco" pitchFamily="34" charset="0"/>
          <a:cs typeface="Acer Foco" pitchFamily="34" charset="0"/>
        </a:defRPr>
      </a:lvl9pPr>
    </p:titleStyle>
    <p:bodyStyle>
      <a:lvl1pPr algn="l" rtl="0" eaLnBrk="0" fontAlgn="base" hangingPunct="0">
        <a:lnSpc>
          <a:spcPct val="90000"/>
        </a:lnSpc>
        <a:spcBef>
          <a:spcPct val="0"/>
        </a:spcBef>
        <a:spcAft>
          <a:spcPts val="200"/>
        </a:spcAft>
        <a:buFont typeface="Arial" pitchFamily="34" charset="0"/>
        <a:defRPr lang="en-US" sz="1600" kern="1200" dirty="0">
          <a:solidFill>
            <a:schemeClr val="tx1"/>
          </a:solidFill>
          <a:latin typeface="+mn-lt"/>
          <a:ea typeface="Acer Foco" pitchFamily="34" charset="0"/>
          <a:cs typeface="Acer Foco"/>
        </a:defRPr>
      </a:lvl1pPr>
      <a:lvl2pPr algn="l" rtl="0" eaLnBrk="0" fontAlgn="base" hangingPunct="0">
        <a:spcBef>
          <a:spcPts val="300"/>
        </a:spcBef>
        <a:spcAft>
          <a:spcPct val="0"/>
        </a:spcAft>
        <a:buSzPct val="80000"/>
        <a:buFont typeface="Arial" pitchFamily="34" charset="0"/>
        <a:defRPr lang="en-US" sz="1400" kern="1200" dirty="0">
          <a:solidFill>
            <a:schemeClr val="tx2"/>
          </a:solidFill>
          <a:latin typeface="+mn-lt"/>
          <a:ea typeface="Acer Foco" pitchFamily="34" charset="0"/>
          <a:cs typeface="Acer Foco"/>
        </a:defRPr>
      </a:lvl2pPr>
      <a:lvl3pPr marL="168275" indent="-168275" algn="l" rtl="0" eaLnBrk="0" fontAlgn="base" hangingPunct="0">
        <a:spcBef>
          <a:spcPts val="400"/>
        </a:spcBef>
        <a:spcAft>
          <a:spcPct val="0"/>
        </a:spcAft>
        <a:buSzPct val="100000"/>
        <a:buFont typeface="Acer Foco Black" pitchFamily="34" charset="0"/>
        <a:buAutoNum type="arabicPeriod"/>
        <a:defRPr lang="en-US" sz="1200" kern="1200" dirty="0">
          <a:solidFill>
            <a:schemeClr val="tx2"/>
          </a:solidFill>
          <a:latin typeface="+mn-lt"/>
          <a:ea typeface="Acer Foco" pitchFamily="34" charset="0"/>
          <a:cs typeface="Acer Foco"/>
        </a:defRPr>
      </a:lvl3pPr>
      <a:lvl4pPr marL="346075" indent="-177800" algn="l" rtl="0" eaLnBrk="0" fontAlgn="base" hangingPunct="0">
        <a:lnSpc>
          <a:spcPct val="90000"/>
        </a:lnSpc>
        <a:spcBef>
          <a:spcPts val="400"/>
        </a:spcBef>
        <a:spcAft>
          <a:spcPct val="0"/>
        </a:spcAft>
        <a:buSzPct val="100000"/>
        <a:buFont typeface="Acer Foco Black" pitchFamily="34" charset="0"/>
        <a:buAutoNum type="alphaLcPeriod"/>
        <a:defRPr lang="en-US" sz="1200" kern="1200" dirty="0">
          <a:solidFill>
            <a:schemeClr val="tx2"/>
          </a:solidFill>
          <a:latin typeface="+mn-lt"/>
          <a:ea typeface="Acer Foco" pitchFamily="34" charset="0"/>
          <a:cs typeface="Acer Foco"/>
        </a:defRPr>
      </a:lvl4pPr>
      <a:lvl5pPr marL="458788" indent="-112713" algn="l" rtl="0" eaLnBrk="0" fontAlgn="base" hangingPunct="0">
        <a:lnSpc>
          <a:spcPct val="90000"/>
        </a:lnSpc>
        <a:spcBef>
          <a:spcPts val="400"/>
        </a:spcBef>
        <a:spcAft>
          <a:spcPct val="0"/>
        </a:spcAft>
        <a:buSzPct val="100000"/>
        <a:buFont typeface="Acer Foco Black" pitchFamily="34" charset="0"/>
        <a:buAutoNum type="romanLcPeriod"/>
        <a:defRPr lang="en-US" sz="1200" kern="1200" dirty="0">
          <a:solidFill>
            <a:schemeClr val="tx2"/>
          </a:solidFill>
          <a:latin typeface="+mn-lt"/>
          <a:ea typeface="Acer Foco" pitchFamily="34" charset="0"/>
          <a:cs typeface="Acer Foco"/>
        </a:defRPr>
      </a:lvl5pPr>
      <a:lvl6pPr marL="460375" indent="-115888" algn="l" defTabSz="914400" rtl="0" eaLnBrk="1" latinLnBrk="0" hangingPunct="1">
        <a:spcBef>
          <a:spcPts val="400"/>
        </a:spcBef>
        <a:buSzPct val="80000"/>
        <a:buFont typeface="Arial" pitchFamily="34" charset="0"/>
        <a:buChar char="•"/>
        <a:defRPr sz="1050" kern="1200">
          <a:solidFill>
            <a:schemeClr val="tx2"/>
          </a:solidFill>
          <a:latin typeface="+mn-lt"/>
          <a:ea typeface="+mn-ea"/>
          <a:cs typeface="+mn-cs"/>
        </a:defRPr>
      </a:lvl6pPr>
      <a:lvl7pPr marL="574675" indent="-114300" algn="l" defTabSz="914400" rtl="0" eaLnBrk="1" latinLnBrk="0" hangingPunct="1">
        <a:spcBef>
          <a:spcPts val="400"/>
        </a:spcBef>
        <a:buSzPct val="80000"/>
        <a:buFont typeface="Arial" pitchFamily="34" charset="0"/>
        <a:buChar char="•"/>
        <a:defRPr sz="1050" kern="1200">
          <a:solidFill>
            <a:schemeClr val="tx2"/>
          </a:solidFill>
          <a:latin typeface="+mn-lt"/>
          <a:ea typeface="+mn-ea"/>
          <a:cs typeface="+mn-cs"/>
        </a:defRPr>
      </a:lvl7pPr>
      <a:lvl8pPr marL="682625" indent="-107950" algn="l" defTabSz="914400" rtl="0" eaLnBrk="1" latinLnBrk="0" hangingPunct="1">
        <a:spcBef>
          <a:spcPts val="400"/>
        </a:spcBef>
        <a:buSzPct val="80000"/>
        <a:buFont typeface="Arial" pitchFamily="34" charset="0"/>
        <a:buChar char="•"/>
        <a:defRPr sz="1050" kern="120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6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13" Type="http://schemas.openxmlformats.org/officeDocument/2006/relationships/image" Target="../media/image20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12" Type="http://schemas.openxmlformats.org/officeDocument/2006/relationships/image" Target="../media/image19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86.xml"/><Relationship Id="rId6" Type="http://schemas.openxmlformats.org/officeDocument/2006/relationships/image" Target="../media/image13.png"/><Relationship Id="rId11" Type="http://schemas.openxmlformats.org/officeDocument/2006/relationships/image" Target="../media/image18.png"/><Relationship Id="rId5" Type="http://schemas.openxmlformats.org/officeDocument/2006/relationships/image" Target="../media/image12.png"/><Relationship Id="rId10" Type="http://schemas.openxmlformats.org/officeDocument/2006/relationships/image" Target="../media/image17.png"/><Relationship Id="rId4" Type="http://schemas.openxmlformats.org/officeDocument/2006/relationships/image" Target="../media/image11.png"/><Relationship Id="rId9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86.xml"/><Relationship Id="rId6" Type="http://schemas.openxmlformats.org/officeDocument/2006/relationships/image" Target="../media/image25.png"/><Relationship Id="rId11" Type="http://schemas.openxmlformats.org/officeDocument/2006/relationships/image" Target="../media/image30.png"/><Relationship Id="rId5" Type="http://schemas.openxmlformats.org/officeDocument/2006/relationships/image" Target="../media/image24.png"/><Relationship Id="rId10" Type="http://schemas.openxmlformats.org/officeDocument/2006/relationships/image" Target="../media/image29.png"/><Relationship Id="rId4" Type="http://schemas.openxmlformats.org/officeDocument/2006/relationships/image" Target="../media/image23.png"/><Relationship Id="rId9" Type="http://schemas.openxmlformats.org/officeDocument/2006/relationships/image" Target="../media/image28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3" Type="http://schemas.openxmlformats.org/officeDocument/2006/relationships/image" Target="../media/image32.png"/><Relationship Id="rId7" Type="http://schemas.openxmlformats.org/officeDocument/2006/relationships/image" Target="../media/image36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86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39.png"/><Relationship Id="rId7" Type="http://schemas.openxmlformats.org/officeDocument/2006/relationships/image" Target="../media/image42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86.xml"/><Relationship Id="rId6" Type="http://schemas.openxmlformats.org/officeDocument/2006/relationships/image" Target="../media/image41.png"/><Relationship Id="rId5" Type="http://schemas.microsoft.com/office/2007/relationships/hdphoto" Target="../media/hdphoto1.wdp"/><Relationship Id="rId4" Type="http://schemas.openxmlformats.org/officeDocument/2006/relationships/image" Target="../media/image4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 bwMode="auto">
          <a:xfrm>
            <a:off x="365125" y="1263958"/>
            <a:ext cx="8412163" cy="16328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lnSpc>
                <a:spcPct val="75000"/>
              </a:lnSpc>
              <a:spcBef>
                <a:spcPct val="0"/>
              </a:spcBef>
              <a:spcAft>
                <a:spcPct val="0"/>
              </a:spcAft>
              <a:defRPr sz="5200" b="0" i="0" kern="1200" baseline="0">
                <a:solidFill>
                  <a:schemeClr val="bg1"/>
                </a:solidFill>
                <a:latin typeface="Acer Foco Black"/>
                <a:ea typeface="Acer Foco" pitchFamily="34" charset="0"/>
                <a:cs typeface="Acer Foco Black"/>
              </a:defRPr>
            </a:lvl1pPr>
            <a:lvl2pPr algn="l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cer Foco" pitchFamily="34" charset="0"/>
                <a:ea typeface="Acer Foco" pitchFamily="34" charset="0"/>
                <a:cs typeface="Acer Foco" pitchFamily="34" charset="0"/>
              </a:defRPr>
            </a:lvl2pPr>
            <a:lvl3pPr algn="l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cer Foco" pitchFamily="34" charset="0"/>
                <a:ea typeface="Acer Foco" pitchFamily="34" charset="0"/>
                <a:cs typeface="Acer Foco" pitchFamily="34" charset="0"/>
              </a:defRPr>
            </a:lvl3pPr>
            <a:lvl4pPr algn="l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cer Foco" pitchFamily="34" charset="0"/>
                <a:ea typeface="Acer Foco" pitchFamily="34" charset="0"/>
                <a:cs typeface="Acer Foco" pitchFamily="34" charset="0"/>
              </a:defRPr>
            </a:lvl4pPr>
            <a:lvl5pPr algn="l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cer Foco" pitchFamily="34" charset="0"/>
                <a:ea typeface="Acer Foco" pitchFamily="34" charset="0"/>
                <a:cs typeface="Acer Foco" pitchFamily="34" charset="0"/>
              </a:defRPr>
            </a:lvl5pPr>
            <a:lvl6pPr marL="457200" algn="l" rtl="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cer Foco" pitchFamily="34" charset="0"/>
                <a:ea typeface="Acer Foco" pitchFamily="34" charset="0"/>
                <a:cs typeface="Acer Foco" pitchFamily="34" charset="0"/>
              </a:defRPr>
            </a:lvl6pPr>
            <a:lvl7pPr marL="914400" algn="l" rtl="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cer Foco" pitchFamily="34" charset="0"/>
                <a:ea typeface="Acer Foco" pitchFamily="34" charset="0"/>
                <a:cs typeface="Acer Foco" pitchFamily="34" charset="0"/>
              </a:defRPr>
            </a:lvl7pPr>
            <a:lvl8pPr marL="1371600" algn="l" rtl="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cer Foco" pitchFamily="34" charset="0"/>
                <a:ea typeface="Acer Foco" pitchFamily="34" charset="0"/>
                <a:cs typeface="Acer Foco" pitchFamily="34" charset="0"/>
              </a:defRPr>
            </a:lvl8pPr>
            <a:lvl9pPr marL="1828800" algn="l" rtl="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cer Foco" pitchFamily="34" charset="0"/>
                <a:ea typeface="Acer Foco" pitchFamily="34" charset="0"/>
                <a:cs typeface="Acer Foco" pitchFamily="34" charset="0"/>
              </a:defRPr>
            </a:lvl9pPr>
          </a:lstStyle>
          <a:p>
            <a:r>
              <a:rPr lang="it-IT" sz="5400" dirty="0" smtClean="0"/>
              <a:t>Coding &amp; IOT</a:t>
            </a:r>
            <a:endParaRPr lang="it-IT" sz="5400" dirty="0"/>
          </a:p>
        </p:txBody>
      </p:sp>
    </p:spTree>
    <p:extLst>
      <p:ext uri="{BB962C8B-B14F-4D97-AF65-F5344CB8AC3E}">
        <p14:creationId xmlns:p14="http://schemas.microsoft.com/office/powerpoint/2010/main" val="27421747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59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Users\rrosaschino\Desktop\BYOC_CloudProfessor_KV_02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58" b="5535"/>
          <a:stretch/>
        </p:blipFill>
        <p:spPr bwMode="auto">
          <a:xfrm>
            <a:off x="1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矩形 4"/>
          <p:cNvSpPr/>
          <p:nvPr/>
        </p:nvSpPr>
        <p:spPr>
          <a:xfrm>
            <a:off x="0" y="-11426"/>
            <a:ext cx="9144000" cy="5173976"/>
          </a:xfrm>
          <a:prstGeom prst="rect">
            <a:avLst/>
          </a:prstGeom>
          <a:gradFill flip="none" rotWithShape="1">
            <a:gsLst>
              <a:gs pos="35816">
                <a:srgbClr val="FFFFFF">
                  <a:alpha val="53000"/>
                </a:srgbClr>
              </a:gs>
              <a:gs pos="74000">
                <a:schemeClr val="bg1">
                  <a:alpha val="69000"/>
                </a:schemeClr>
              </a:gs>
              <a:gs pos="0">
                <a:schemeClr val="bg1">
                  <a:alpha val="40000"/>
                </a:schemeClr>
              </a:gs>
              <a:gs pos="100000">
                <a:schemeClr val="bg1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6" name="TextBox 5"/>
          <p:cNvSpPr txBox="1"/>
          <p:nvPr/>
        </p:nvSpPr>
        <p:spPr>
          <a:xfrm>
            <a:off x="304800" y="2266950"/>
            <a:ext cx="8534400" cy="1785104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algn="ctr"/>
            <a:r>
              <a:rPr lang="it-IT" sz="3600" dirty="0" smtClean="0">
                <a:solidFill>
                  <a:schemeClr val="accent1"/>
                </a:solidFill>
                <a:latin typeface="+mj-lt"/>
              </a:rPr>
              <a:t>Everyone should learn how to CODE,</a:t>
            </a:r>
          </a:p>
          <a:p>
            <a:pPr algn="ctr"/>
            <a:r>
              <a:rPr lang="it-IT" sz="3600" dirty="0" smtClean="0">
                <a:solidFill>
                  <a:schemeClr val="accent1"/>
                </a:solidFill>
                <a:latin typeface="+mj-lt"/>
              </a:rPr>
              <a:t>it teaches you how to THINK</a:t>
            </a:r>
          </a:p>
          <a:p>
            <a:pPr algn="ctr"/>
            <a:endParaRPr lang="it-IT" dirty="0">
              <a:solidFill>
                <a:schemeClr val="tx2"/>
              </a:solidFill>
              <a:latin typeface="+mn-lt"/>
            </a:endParaRPr>
          </a:p>
          <a:p>
            <a:pPr algn="ctr"/>
            <a:r>
              <a:rPr lang="it-IT" sz="2000" dirty="0" smtClean="0">
                <a:latin typeface="+mn-lt"/>
              </a:rPr>
              <a:t>Steve Jobs</a:t>
            </a:r>
          </a:p>
        </p:txBody>
      </p:sp>
    </p:spTree>
    <p:extLst>
      <p:ext uri="{BB962C8B-B14F-4D97-AF65-F5344CB8AC3E}">
        <p14:creationId xmlns:p14="http://schemas.microsoft.com/office/powerpoint/2010/main" val="6835931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59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360363" y="298450"/>
            <a:ext cx="8418512" cy="500063"/>
          </a:xfrm>
        </p:spPr>
        <p:txBody>
          <a:bodyPr/>
          <a:lstStyle/>
          <a:p>
            <a:r>
              <a:rPr lang="it-IT" dirty="0" smtClean="0"/>
              <a:t>CLOUDPROFESSOR</a:t>
            </a:r>
            <a:br>
              <a:rPr lang="it-IT" dirty="0" smtClean="0"/>
            </a:br>
            <a:r>
              <a:rPr lang="it-IT" sz="1200" dirty="0"/>
              <a:t>COLLEGA, GIOCA, CODIFICA &amp; CREA</a:t>
            </a:r>
            <a:endParaRPr lang="en-US" sz="1200" dirty="0"/>
          </a:p>
        </p:txBody>
      </p:sp>
      <p:sp>
        <p:nvSpPr>
          <p:cNvPr id="23" name="TextBox 22"/>
          <p:cNvSpPr txBox="1"/>
          <p:nvPr/>
        </p:nvSpPr>
        <p:spPr>
          <a:xfrm>
            <a:off x="825850" y="3790951"/>
            <a:ext cx="1736374" cy="40011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1"/>
                </a:solidFill>
                <a:latin typeface="+mj-lt"/>
              </a:rPr>
              <a:t>PLUG &amp; PLAY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3802895" y="3790950"/>
            <a:ext cx="1960794" cy="40011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1"/>
                </a:solidFill>
                <a:latin typeface="+mj-lt"/>
              </a:rPr>
              <a:t>SERVIZI CLOUD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958879" y="3790951"/>
            <a:ext cx="1109599" cy="40011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1"/>
                </a:solidFill>
                <a:latin typeface="+mj-lt"/>
              </a:rPr>
              <a:t>CODING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643177" y="4228272"/>
            <a:ext cx="2101729" cy="52322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ctr"/>
            <a:r>
              <a:rPr lang="it-IT" sz="1400" dirty="0" smtClean="0">
                <a:latin typeface="Acer Foco Light" panose="020B0404050202020203" pitchFamily="34" charset="0"/>
              </a:rPr>
              <a:t>Installazione facile</a:t>
            </a:r>
          </a:p>
          <a:p>
            <a:pPr algn="ctr"/>
            <a:r>
              <a:rPr lang="it-IT" sz="1400" dirty="0" smtClean="0">
                <a:latin typeface="Acer Foco Light" panose="020B0404050202020203" pitchFamily="34" charset="0"/>
              </a:rPr>
              <a:t>e veloce di kit già completi</a:t>
            </a:r>
            <a:endParaRPr lang="en-US" sz="1400" dirty="0" smtClean="0">
              <a:latin typeface="Acer Foco Light" panose="020B0404050202020203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634805" y="4228272"/>
            <a:ext cx="2296975" cy="738664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ctr"/>
            <a:r>
              <a:rPr lang="it-IT" sz="1400" dirty="0" smtClean="0">
                <a:latin typeface="Acer Foco Light" panose="020B0404050202020203" pitchFamily="34" charset="0"/>
              </a:rPr>
              <a:t>Comprensione del mondo</a:t>
            </a:r>
          </a:p>
          <a:p>
            <a:pPr algn="ctr"/>
            <a:r>
              <a:rPr lang="it-IT" sz="1400" dirty="0" smtClean="0">
                <a:latin typeface="Acer Foco Light" panose="020B0404050202020203" pitchFamily="34" charset="0"/>
              </a:rPr>
              <a:t>Cloud &amp; IoT con scenari reali</a:t>
            </a:r>
          </a:p>
          <a:p>
            <a:pPr algn="ctr"/>
            <a:endParaRPr lang="en-US" sz="1400" dirty="0" smtClean="0">
              <a:latin typeface="Acer Foco Light" panose="020B0404050202020203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184917" y="4181226"/>
            <a:ext cx="2657522" cy="738664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ctr"/>
            <a:r>
              <a:rPr lang="it-IT" sz="1400" dirty="0" smtClean="0">
                <a:latin typeface="Acer Foco Light" panose="020B0404050202020203" pitchFamily="34" charset="0"/>
              </a:rPr>
              <a:t>Utilizzo ed Insegnamento di</a:t>
            </a:r>
          </a:p>
          <a:p>
            <a:pPr algn="ctr"/>
            <a:r>
              <a:rPr lang="it-IT" sz="1400" dirty="0" smtClean="0">
                <a:latin typeface="Acer Foco Light" panose="020B0404050202020203" pitchFamily="34" charset="0"/>
              </a:rPr>
              <a:t>due linguaggi di programmazione</a:t>
            </a:r>
          </a:p>
          <a:p>
            <a:pPr algn="ctr"/>
            <a:endParaRPr lang="en-US" sz="1400" dirty="0" smtClean="0">
              <a:latin typeface="Acer Foco Light" panose="020B0404050202020203" pitchFamily="34" charset="0"/>
            </a:endParaRPr>
          </a:p>
        </p:txBody>
      </p:sp>
      <p:sp>
        <p:nvSpPr>
          <p:cNvPr id="3" name="Rounded Rectangle 2"/>
          <p:cNvSpPr/>
          <p:nvPr/>
        </p:nvSpPr>
        <p:spPr>
          <a:xfrm>
            <a:off x="643177" y="2194156"/>
            <a:ext cx="7924800" cy="1223924"/>
          </a:xfrm>
          <a:prstGeom prst="round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123" name="Picture 3" descr="C:\Users\rrosaschino\Desktop\rounded-plug (1)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1422" t="-21422" r="-21422" b="-21422"/>
          <a:stretch/>
        </p:blipFill>
        <p:spPr bwMode="auto">
          <a:xfrm>
            <a:off x="1232113" y="2842073"/>
            <a:ext cx="923849" cy="923848"/>
          </a:xfrm>
          <a:prstGeom prst="ellipse">
            <a:avLst/>
          </a:prstGeom>
          <a:solidFill>
            <a:schemeClr val="tx2"/>
          </a:solidFill>
        </p:spPr>
      </p:pic>
      <p:pic>
        <p:nvPicPr>
          <p:cNvPr id="5124" name="Picture 4" descr="C:\Users\rrosaschino\Desktop\cloud-computing.pn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1142" t="-20651" r="-21142" b="-21633"/>
          <a:stretch/>
        </p:blipFill>
        <p:spPr bwMode="auto">
          <a:xfrm>
            <a:off x="4321368" y="2842073"/>
            <a:ext cx="923848" cy="923848"/>
          </a:xfrm>
          <a:prstGeom prst="ellipse">
            <a:avLst/>
          </a:prstGeom>
          <a:solidFill>
            <a:schemeClr val="tx2"/>
          </a:solidFill>
        </p:spPr>
      </p:pic>
      <p:pic>
        <p:nvPicPr>
          <p:cNvPr id="5125" name="Picture 5" descr="C:\Users\rrosaschino\Desktop\browser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3045" t="-33044" r="-33045" b="-33044"/>
          <a:stretch/>
        </p:blipFill>
        <p:spPr bwMode="auto">
          <a:xfrm>
            <a:off x="7051755" y="2842073"/>
            <a:ext cx="923847" cy="923848"/>
          </a:xfrm>
          <a:prstGeom prst="ellipse">
            <a:avLst/>
          </a:prstGeom>
          <a:solidFill>
            <a:schemeClr val="tx2"/>
          </a:solidFill>
        </p:spPr>
      </p:pic>
      <p:pic>
        <p:nvPicPr>
          <p:cNvPr id="14" name="Picture 4" descr="C:\Users\rrosaschino\OneDrive\03 PRODUCTS\BYOC\Cloud Professor\02 - Official Pictures\CPF Packaging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7587" y="742950"/>
            <a:ext cx="2819400" cy="19930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025650" y="1086160"/>
            <a:ext cx="6785039" cy="1107996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lang="it-IT" sz="1400" b="1" dirty="0">
                <a:solidFill>
                  <a:srgbClr val="92D050"/>
                </a:solidFill>
                <a:latin typeface="Acer Foco Light" panose="020B0404050202020203" pitchFamily="34" charset="0"/>
              </a:rPr>
              <a:t>Acer CloudProfessor</a:t>
            </a:r>
            <a:r>
              <a:rPr lang="it-IT" sz="1400" dirty="0">
                <a:latin typeface="Acer Foco Light" panose="020B0404050202020203" pitchFamily="34" charset="0"/>
              </a:rPr>
              <a:t> è uno starter kit per IoT (Internet of things) basato su STEAM che </a:t>
            </a:r>
            <a:r>
              <a:rPr lang="it-IT" sz="1400" dirty="0" smtClean="0">
                <a:latin typeface="Acer Foco Light" panose="020B0404050202020203" pitchFamily="34" charset="0"/>
              </a:rPr>
              <a:t>combina hardware, software </a:t>
            </a:r>
            <a:r>
              <a:rPr lang="it-IT" sz="1400" dirty="0">
                <a:latin typeface="Acer Foco Light" panose="020B0404050202020203" pitchFamily="34" charset="0"/>
              </a:rPr>
              <a:t>e il Cloud. </a:t>
            </a:r>
            <a:r>
              <a:rPr lang="it-IT" sz="1400" dirty="0" smtClean="0">
                <a:latin typeface="Acer Foco Light" panose="020B0404050202020203" pitchFamily="34" charset="0"/>
              </a:rPr>
              <a:t/>
            </a:r>
            <a:br>
              <a:rPr lang="it-IT" sz="1400" dirty="0" smtClean="0">
                <a:latin typeface="Acer Foco Light" panose="020B0404050202020203" pitchFamily="34" charset="0"/>
              </a:rPr>
            </a:br>
            <a:r>
              <a:rPr lang="it-IT" sz="1400" dirty="0" smtClean="0">
                <a:latin typeface="Acer Foco Light" panose="020B0404050202020203" pitchFamily="34" charset="0"/>
              </a:rPr>
              <a:t>È </a:t>
            </a:r>
            <a:r>
              <a:rPr lang="it-IT" sz="1400" dirty="0">
                <a:latin typeface="Acer Foco Light" panose="020B0404050202020203" pitchFamily="34" charset="0"/>
              </a:rPr>
              <a:t>un modo semplice per gli studenti per imparare il coding, scoprire come </a:t>
            </a:r>
            <a:r>
              <a:rPr lang="it-IT" sz="1400" dirty="0" smtClean="0">
                <a:latin typeface="Acer Foco Light" panose="020B0404050202020203" pitchFamily="34" charset="0"/>
              </a:rPr>
              <a:t>funziona il </a:t>
            </a:r>
            <a:r>
              <a:rPr lang="it-IT" sz="1400" dirty="0">
                <a:latin typeface="Acer Foco Light" panose="020B0404050202020203" pitchFamily="34" charset="0"/>
              </a:rPr>
              <a:t>Cloud e come portare le loro creazioni uniche nel mondo </a:t>
            </a:r>
            <a:r>
              <a:rPr lang="it-IT" sz="1400" dirty="0" smtClean="0">
                <a:latin typeface="Acer Foco Light" panose="020B0404050202020203" pitchFamily="34" charset="0"/>
              </a:rPr>
              <a:t>IoT. </a:t>
            </a:r>
            <a:r>
              <a:rPr lang="it-IT" sz="1000" dirty="0" smtClean="0">
                <a:latin typeface="Acer Foco Light" panose="020B0404050202020203" pitchFamily="34" charset="0"/>
              </a:rPr>
              <a:t/>
            </a:r>
            <a:br>
              <a:rPr lang="it-IT" sz="1000" dirty="0" smtClean="0">
                <a:latin typeface="Acer Foco Light" panose="020B0404050202020203" pitchFamily="34" charset="0"/>
              </a:rPr>
            </a:br>
            <a:endParaRPr lang="it-IT" sz="1000" strike="sngStrike" dirty="0">
              <a:latin typeface="Acer Foco Light" panose="020B0404050202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21493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59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/>
      <p:bldP spid="25" grpId="0"/>
      <p:bldP spid="2" grpId="0"/>
      <p:bldP spid="32" grpId="0"/>
      <p:bldP spid="3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360363" y="298450"/>
            <a:ext cx="8418512" cy="500063"/>
          </a:xfrm>
        </p:spPr>
        <p:txBody>
          <a:bodyPr/>
          <a:lstStyle/>
          <a:p>
            <a:r>
              <a:rPr lang="it-IT" dirty="0" smtClean="0"/>
              <a:t>CLOUDPROFESSOR | Il kit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685473" y="2853146"/>
            <a:ext cx="1960794" cy="40011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err="1" smtClean="0">
                <a:solidFill>
                  <a:schemeClr val="accent1"/>
                </a:solidFill>
                <a:latin typeface="+mj-lt"/>
              </a:rPr>
              <a:t>CloudProfessor</a:t>
            </a:r>
            <a:endParaRPr lang="en-US" sz="2000" b="1" dirty="0" smtClean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501033" y="2853146"/>
            <a:ext cx="2141933" cy="40011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ctr"/>
            <a:r>
              <a:rPr lang="it-IT" sz="2000" b="1" dirty="0" smtClean="0">
                <a:solidFill>
                  <a:schemeClr val="accent1"/>
                </a:solidFill>
                <a:latin typeface="+mj-lt"/>
              </a:rPr>
              <a:t>Schede ARDUINO</a:t>
            </a:r>
            <a:endParaRPr lang="en-US" sz="2000" b="1" dirty="0" smtClean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530472" y="2853146"/>
            <a:ext cx="2056974" cy="40011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ctr"/>
            <a:r>
              <a:rPr lang="it-IT" sz="2000" b="1" dirty="0" smtClean="0">
                <a:solidFill>
                  <a:schemeClr val="accent1"/>
                </a:solidFill>
                <a:latin typeface="+mj-lt"/>
              </a:rPr>
              <a:t>Sensori e Moduli</a:t>
            </a:r>
            <a:endParaRPr lang="en-US" sz="2000" b="1" dirty="0" smtClean="0">
              <a:solidFill>
                <a:schemeClr val="accent1"/>
              </a:solidFill>
              <a:latin typeface="+mj-lt"/>
            </a:endParaRPr>
          </a:p>
        </p:txBody>
      </p:sp>
      <p:pic>
        <p:nvPicPr>
          <p:cNvPr id="10242" name="Picture 2" descr="Risultati immagini per arduino log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5877" y="2114550"/>
            <a:ext cx="630189" cy="433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C:\Users\rrosaschino\OneDrive\03 PRODUCTS\BYOC\Cloud Professor\02 - Official Pictures\Sensor picto\CPF-40-edm-08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2530" y="1021958"/>
            <a:ext cx="1096531" cy="863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3" name="Picture 3" descr="C:\Users\rrosaschino\OneDrive\03 PRODUCTS\BYOC\Cloud Professor\02 - Official Pictures\Sensor picto\CPF-40-edm-03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4220" y="1021958"/>
            <a:ext cx="1123673" cy="8612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5" name="Picture 5" descr="C:\Users\rrosaschino\OneDrive\03 PRODUCTS\BYOC\Cloud Professor\02 - Official Pictures\Sensor picto\CPF-40-edm-07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6875" y="361950"/>
            <a:ext cx="744871" cy="3878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" name="Group 3"/>
          <p:cNvGrpSpPr/>
          <p:nvPr/>
        </p:nvGrpSpPr>
        <p:grpSpPr>
          <a:xfrm>
            <a:off x="6481478" y="971550"/>
            <a:ext cx="2163332" cy="1206356"/>
            <a:chOff x="6626656" y="895350"/>
            <a:chExt cx="2163332" cy="1206356"/>
          </a:xfrm>
        </p:grpSpPr>
        <p:pic>
          <p:nvPicPr>
            <p:cNvPr id="10246" name="Picture 6" descr="C:\Users\rrosaschino\OneDrive\03 PRODUCTS\BYOC\Cloud Professor\02 - Official Pictures\Sensor picto\CPF-40-edm-04.pn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67600" y="895350"/>
              <a:ext cx="473075" cy="56356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47" name="Picture 7" descr="C:\Users\rrosaschino\OneDrive\03 PRODUCTS\BYOC\Cloud Professor\02 - Official Pictures\Sensor picto\CPF-40-edm-05.png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316913" y="895350"/>
              <a:ext cx="473075" cy="56356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48" name="Picture 8" descr="C:\Users\rrosaschino\OneDrive\03 PRODUCTS\BYOC\Cloud Professor\02 - Official Pictures\Sensor picto\CPF-40-edm-06.png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26656" y="1515125"/>
              <a:ext cx="473075" cy="56356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49" name="Picture 9" descr="C:\Users\rrosaschino\OneDrive\03 PRODUCTS\BYOC\Cloud Professor\02 - Official Pictures\Sensor picto\CPF-40-edm-09.png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23125" y="1492106"/>
              <a:ext cx="1566863" cy="6096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50" name="Picture 10" descr="C:\Users\rrosaschino\OneDrive\03 PRODUCTS\BYOC\Cloud Professor\02 - Official Pictures\Sensor picto\CPF-40-edm-10.png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26656" y="895350"/>
              <a:ext cx="473075" cy="56356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0251" name="Picture 11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9917" y="2209507"/>
            <a:ext cx="590004" cy="3610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Picture 3"/>
          <p:cNvPicPr>
            <a:picLocks noChangeAspect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523" b="19291"/>
          <a:stretch/>
        </p:blipFill>
        <p:spPr>
          <a:xfrm>
            <a:off x="477322" y="1364522"/>
            <a:ext cx="2377096" cy="90623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0253" name="Picture 13" descr="Risultati immagini per seeed logo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8931" y="2209507"/>
            <a:ext cx="1441310" cy="350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ounded Rectangle 2"/>
          <p:cNvSpPr/>
          <p:nvPr/>
        </p:nvSpPr>
        <p:spPr>
          <a:xfrm>
            <a:off x="6248400" y="936477"/>
            <a:ext cx="2521822" cy="1681550"/>
          </a:xfrm>
          <a:prstGeom prst="roundRect">
            <a:avLst>
              <a:gd name="adj" fmla="val 4922"/>
            </a:avLst>
          </a:prstGeom>
          <a:noFill/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ounded Rectangle 33"/>
          <p:cNvSpPr/>
          <p:nvPr/>
        </p:nvSpPr>
        <p:spPr>
          <a:xfrm>
            <a:off x="6248399" y="285750"/>
            <a:ext cx="2521822" cy="533400"/>
          </a:xfrm>
          <a:prstGeom prst="roundRect">
            <a:avLst>
              <a:gd name="adj" fmla="val 10577"/>
            </a:avLst>
          </a:prstGeom>
          <a:noFill/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ounded Rectangle 34"/>
          <p:cNvSpPr/>
          <p:nvPr/>
        </p:nvSpPr>
        <p:spPr>
          <a:xfrm>
            <a:off x="3311089" y="932885"/>
            <a:ext cx="2521822" cy="1681550"/>
          </a:xfrm>
          <a:prstGeom prst="roundRect">
            <a:avLst>
              <a:gd name="adj" fmla="val 4922"/>
            </a:avLst>
          </a:prstGeom>
          <a:noFill/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ounded Rectangle 35"/>
          <p:cNvSpPr/>
          <p:nvPr/>
        </p:nvSpPr>
        <p:spPr>
          <a:xfrm>
            <a:off x="404959" y="932885"/>
            <a:ext cx="2521822" cy="1681550"/>
          </a:xfrm>
          <a:prstGeom prst="roundRect">
            <a:avLst>
              <a:gd name="adj" fmla="val 4922"/>
            </a:avLst>
          </a:prstGeom>
          <a:noFill/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TextBox 36"/>
          <p:cNvSpPr txBox="1"/>
          <p:nvPr/>
        </p:nvSpPr>
        <p:spPr>
          <a:xfrm>
            <a:off x="400591" y="3457367"/>
            <a:ext cx="2385588" cy="738664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t-IT" sz="1400" dirty="0" smtClean="0">
                <a:latin typeface="Acer Foco Light" panose="020B0404050202020203" pitchFamily="34" charset="0"/>
              </a:rPr>
              <a:t>MiniPC con processore </a:t>
            </a:r>
            <a:r>
              <a:rPr lang="it-IT" sz="1400" b="1" dirty="0" smtClean="0">
                <a:latin typeface="Acer Foco Light" panose="020B0404050202020203" pitchFamily="34" charset="0"/>
              </a:rPr>
              <a:t>Intel</a:t>
            </a:r>
          </a:p>
          <a:p>
            <a:pPr algn="ctr">
              <a:lnSpc>
                <a:spcPct val="150000"/>
              </a:lnSpc>
            </a:pPr>
            <a:r>
              <a:rPr lang="it-IT" sz="1400" dirty="0" smtClean="0">
                <a:latin typeface="Acer Foco Light" panose="020B0404050202020203" pitchFamily="34" charset="0"/>
              </a:rPr>
              <a:t>Connettività </a:t>
            </a:r>
            <a:r>
              <a:rPr lang="it-IT" sz="1400" b="1" dirty="0" smtClean="0">
                <a:latin typeface="Acer Foco Light" panose="020B0404050202020203" pitchFamily="34" charset="0"/>
              </a:rPr>
              <a:t>Bluetooth e Wi-Fi</a:t>
            </a:r>
            <a:endParaRPr lang="en-US" sz="1400" b="1" dirty="0" smtClean="0">
              <a:latin typeface="Acer Foco Light" panose="020B0404050202020203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533962" y="3457367"/>
            <a:ext cx="2076081" cy="738664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t-IT" sz="1400" dirty="0" smtClean="0">
                <a:latin typeface="Acer Foco Light" panose="020B0404050202020203" pitchFamily="34" charset="0"/>
              </a:rPr>
              <a:t>Scheda </a:t>
            </a:r>
            <a:r>
              <a:rPr lang="it-IT" sz="1400" b="1" dirty="0" smtClean="0">
                <a:latin typeface="Acer Foco Light" panose="020B0404050202020203" pitchFamily="34" charset="0"/>
              </a:rPr>
              <a:t>Arduino Leonardo</a:t>
            </a:r>
          </a:p>
          <a:p>
            <a:pPr algn="ctr">
              <a:lnSpc>
                <a:spcPct val="150000"/>
              </a:lnSpc>
            </a:pPr>
            <a:r>
              <a:rPr lang="it-IT" sz="1400" dirty="0" smtClean="0">
                <a:latin typeface="Acer Foco Light" panose="020B0404050202020203" pitchFamily="34" charset="0"/>
              </a:rPr>
              <a:t>Scheda </a:t>
            </a:r>
            <a:r>
              <a:rPr lang="it-IT" sz="1400" b="1" dirty="0" smtClean="0">
                <a:latin typeface="Acer Foco Light" panose="020B0404050202020203" pitchFamily="34" charset="0"/>
              </a:rPr>
              <a:t>Arduino Seeed</a:t>
            </a:r>
            <a:endParaRPr lang="en-US" sz="1400" b="1" dirty="0" smtClean="0">
              <a:latin typeface="Acer Foco Light" panose="020B0404050202020203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6356593" y="3457367"/>
            <a:ext cx="2305438" cy="1246495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t-IT" sz="1400" dirty="0" smtClean="0">
                <a:latin typeface="Acer Foco Light" panose="020B0404050202020203" pitchFamily="34" charset="0"/>
              </a:rPr>
              <a:t>Modulo </a:t>
            </a:r>
            <a:r>
              <a:rPr lang="it-IT" sz="1400" b="1" dirty="0" smtClean="0">
                <a:latin typeface="Acer Foco Light" panose="020B0404050202020203" pitchFamily="34" charset="0"/>
              </a:rPr>
              <a:t>LED 101</a:t>
            </a:r>
          </a:p>
          <a:p>
            <a:pPr algn="ctr"/>
            <a:r>
              <a:rPr lang="it-IT" sz="1400" dirty="0" smtClean="0">
                <a:latin typeface="Acer Foco Light" panose="020B0404050202020203" pitchFamily="34" charset="0"/>
              </a:rPr>
              <a:t>Set di sensori e moduli </a:t>
            </a:r>
            <a:r>
              <a:rPr lang="it-IT" sz="1400" b="1" dirty="0" smtClean="0">
                <a:latin typeface="Acer Foco Light" panose="020B0404050202020203" pitchFamily="34" charset="0"/>
              </a:rPr>
              <a:t>Seeed</a:t>
            </a:r>
          </a:p>
          <a:p>
            <a:pPr algn="ctr"/>
            <a:r>
              <a:rPr lang="it-IT" sz="1000" dirty="0" smtClean="0">
                <a:latin typeface="Acer Foco Light" panose="020B0404050202020203" pitchFamily="34" charset="0"/>
              </a:rPr>
              <a:t>LED Bianco e RGB</a:t>
            </a:r>
          </a:p>
          <a:p>
            <a:pPr algn="ctr"/>
            <a:r>
              <a:rPr lang="it-IT" sz="1000" dirty="0" smtClean="0">
                <a:latin typeface="Acer Foco Light" panose="020B0404050202020203" pitchFamily="34" charset="0"/>
              </a:rPr>
              <a:t>Sensore di Luminosità</a:t>
            </a:r>
          </a:p>
          <a:p>
            <a:pPr algn="ctr"/>
            <a:r>
              <a:rPr lang="it-IT" sz="1000" dirty="0" smtClean="0">
                <a:latin typeface="Acer Foco Light" panose="020B0404050202020203" pitchFamily="34" charset="0"/>
              </a:rPr>
              <a:t>Sensore di Temperatura</a:t>
            </a:r>
          </a:p>
          <a:p>
            <a:pPr algn="ctr"/>
            <a:r>
              <a:rPr lang="it-IT" sz="1000" dirty="0" smtClean="0">
                <a:latin typeface="Acer Foco Light" panose="020B0404050202020203" pitchFamily="34" charset="0"/>
              </a:rPr>
              <a:t>Ventolino motorizzato</a:t>
            </a:r>
            <a:endParaRPr lang="en-US" sz="1000" dirty="0" smtClean="0">
              <a:latin typeface="Acer Foco Light" panose="020B0404050202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72672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59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0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3" grpId="0" animBg="1"/>
      <p:bldP spid="34" grpId="0" animBg="1"/>
      <p:bldP spid="35" grpId="0" animBg="1"/>
      <p:bldP spid="38" grpId="0"/>
      <p:bldP spid="3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360363" y="298450"/>
            <a:ext cx="8418512" cy="500063"/>
          </a:xfrm>
        </p:spPr>
        <p:txBody>
          <a:bodyPr/>
          <a:lstStyle/>
          <a:p>
            <a:r>
              <a:rPr lang="it-IT" dirty="0" smtClean="0"/>
              <a:t>CLOUDPROFESSOR | Ecosistema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1111071" y="2853146"/>
            <a:ext cx="1109599" cy="40011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1"/>
                </a:solidFill>
                <a:latin typeface="+mj-lt"/>
              </a:rPr>
              <a:t>CODING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515466" y="2853146"/>
            <a:ext cx="2113079" cy="40011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ctr"/>
            <a:r>
              <a:rPr lang="it-IT" sz="2000" b="1" dirty="0" smtClean="0">
                <a:solidFill>
                  <a:schemeClr val="accent1"/>
                </a:solidFill>
                <a:latin typeface="+mj-lt"/>
              </a:rPr>
              <a:t>COMPATIBILITA’</a:t>
            </a:r>
            <a:endParaRPr lang="en-US" sz="2000" b="1" dirty="0" smtClean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627457" y="2853146"/>
            <a:ext cx="1863011" cy="40011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ctr"/>
            <a:r>
              <a:rPr lang="it-IT" sz="2000" b="1" dirty="0" smtClean="0">
                <a:solidFill>
                  <a:schemeClr val="accent1"/>
                </a:solidFill>
                <a:latin typeface="+mj-lt"/>
              </a:rPr>
              <a:t>APPLICAZIONI</a:t>
            </a:r>
            <a:endParaRPr lang="en-US" sz="2000" b="1" dirty="0" smtClean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" name="Rounded Rectangle 2"/>
          <p:cNvSpPr/>
          <p:nvPr/>
        </p:nvSpPr>
        <p:spPr>
          <a:xfrm>
            <a:off x="6248400" y="936477"/>
            <a:ext cx="2521822" cy="1681550"/>
          </a:xfrm>
          <a:prstGeom prst="roundRect">
            <a:avLst>
              <a:gd name="adj" fmla="val 4922"/>
            </a:avLst>
          </a:prstGeom>
          <a:noFill/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ounded Rectangle 34"/>
          <p:cNvSpPr/>
          <p:nvPr/>
        </p:nvSpPr>
        <p:spPr>
          <a:xfrm>
            <a:off x="3311089" y="932885"/>
            <a:ext cx="2521822" cy="1681550"/>
          </a:xfrm>
          <a:prstGeom prst="roundRect">
            <a:avLst>
              <a:gd name="adj" fmla="val 4922"/>
            </a:avLst>
          </a:prstGeom>
          <a:noFill/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ounded Rectangle 35"/>
          <p:cNvSpPr/>
          <p:nvPr/>
        </p:nvSpPr>
        <p:spPr>
          <a:xfrm>
            <a:off x="404959" y="932885"/>
            <a:ext cx="2521822" cy="1681550"/>
          </a:xfrm>
          <a:prstGeom prst="roundRect">
            <a:avLst>
              <a:gd name="adj" fmla="val 4922"/>
            </a:avLst>
          </a:prstGeom>
          <a:noFill/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TextBox 38"/>
          <p:cNvSpPr txBox="1"/>
          <p:nvPr/>
        </p:nvSpPr>
        <p:spPr>
          <a:xfrm>
            <a:off x="6111751" y="3320355"/>
            <a:ext cx="2784672" cy="1384995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ctr"/>
            <a:r>
              <a:rPr lang="it-IT" sz="1400" dirty="0" smtClean="0">
                <a:latin typeface="Acer Foco Light" panose="020B0404050202020203" pitchFamily="34" charset="0"/>
              </a:rPr>
              <a:t>Disponibili per programmazione</a:t>
            </a:r>
          </a:p>
          <a:p>
            <a:pPr algn="ctr"/>
            <a:r>
              <a:rPr lang="it-IT" sz="1400" dirty="0" smtClean="0">
                <a:latin typeface="Acer Foco Light" panose="020B0404050202020203" pitchFamily="34" charset="0"/>
              </a:rPr>
              <a:t>in JavaScript e Blockly</a:t>
            </a:r>
          </a:p>
          <a:p>
            <a:pPr algn="ctr"/>
            <a:endParaRPr lang="it-IT" sz="1400" dirty="0" smtClean="0">
              <a:latin typeface="Acer Foco Light" panose="020B0404050202020203" pitchFamily="34" charset="0"/>
            </a:endParaRPr>
          </a:p>
          <a:p>
            <a:pPr algn="ctr"/>
            <a:r>
              <a:rPr lang="it-IT" sz="1400" dirty="0" smtClean="0">
                <a:latin typeface="Acer Foco Light" panose="020B0404050202020203" pitchFamily="34" charset="0"/>
              </a:rPr>
              <a:t>Ogni app include</a:t>
            </a:r>
          </a:p>
          <a:p>
            <a:pPr algn="ctr"/>
            <a:r>
              <a:rPr lang="it-IT" sz="1400" b="1" dirty="0" smtClean="0">
                <a:latin typeface="Acer Foco Light" panose="020B0404050202020203" pitchFamily="34" charset="0"/>
              </a:rPr>
              <a:t>lezioni precompilate gratuite</a:t>
            </a:r>
          </a:p>
          <a:p>
            <a:pPr algn="ctr"/>
            <a:r>
              <a:rPr lang="it-IT" sz="1400" dirty="0" smtClean="0">
                <a:latin typeface="Acer Foco Light" panose="020B0404050202020203" pitchFamily="34" charset="0"/>
              </a:rPr>
              <a:t>con la guida per il montaggio del kit</a:t>
            </a:r>
            <a:endParaRPr lang="en-US" sz="1000" dirty="0" smtClean="0">
              <a:latin typeface="Acer Foco Light" panose="020B0404050202020203" pitchFamily="34" charset="0"/>
            </a:endParaRPr>
          </a:p>
        </p:txBody>
      </p:sp>
      <p:pic>
        <p:nvPicPr>
          <p:cNvPr id="26" name="Picture 2" descr="http://home.cloud.acer.com/img/cpf/3logo.png"/>
          <p:cNvPicPr>
            <a:picLocks noChangeAspect="1" noChangeArrowheads="1"/>
          </p:cNvPicPr>
          <p:nvPr/>
        </p:nvPicPr>
        <p:blipFill rotWithShape="1"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166" r="61296" b="25683"/>
          <a:stretch/>
        </p:blipFill>
        <p:spPr bwMode="auto">
          <a:xfrm>
            <a:off x="743411" y="972696"/>
            <a:ext cx="1844917" cy="723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2" descr="http://home.cloud.acer.com/img/cpf/3logo.png"/>
          <p:cNvPicPr>
            <a:picLocks noChangeAspect="1" noChangeArrowheads="1"/>
          </p:cNvPicPr>
          <p:nvPr/>
        </p:nvPicPr>
        <p:blipFill rotWithShape="1"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421" t="19571" b="22730"/>
          <a:stretch/>
        </p:blipFill>
        <p:spPr bwMode="auto">
          <a:xfrm>
            <a:off x="937081" y="1613922"/>
            <a:ext cx="1457577" cy="8850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4" descr="Risultati immagini per androi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1023634"/>
            <a:ext cx="753618" cy="7536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2056467"/>
            <a:ext cx="838200" cy="3987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" name="Picture 9" descr="Risultati immagini per chrom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2921" y="1104864"/>
            <a:ext cx="591158" cy="5911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10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1939925"/>
            <a:ext cx="638601" cy="631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2" name="TextBox 41"/>
          <p:cNvSpPr txBox="1"/>
          <p:nvPr/>
        </p:nvSpPr>
        <p:spPr>
          <a:xfrm>
            <a:off x="1143000" y="3320355"/>
            <a:ext cx="890308" cy="1061829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t-IT" sz="1400" b="1" dirty="0" smtClean="0">
                <a:latin typeface="Acer Foco Light" panose="020B0404050202020203" pitchFamily="34" charset="0"/>
              </a:rPr>
              <a:t>Blockly</a:t>
            </a:r>
          </a:p>
          <a:p>
            <a:pPr algn="ctr">
              <a:lnSpc>
                <a:spcPct val="150000"/>
              </a:lnSpc>
            </a:pPr>
            <a:endParaRPr lang="it-IT" sz="1400" b="1" dirty="0" smtClean="0">
              <a:latin typeface="Acer Foco Light" panose="020B0404050202020203" pitchFamily="34" charset="0"/>
            </a:endParaRPr>
          </a:p>
          <a:p>
            <a:pPr algn="ctr">
              <a:lnSpc>
                <a:spcPct val="150000"/>
              </a:lnSpc>
            </a:pPr>
            <a:r>
              <a:rPr lang="it-IT" sz="1400" b="1" dirty="0" smtClean="0">
                <a:latin typeface="Acer Foco Light" panose="020B0404050202020203" pitchFamily="34" charset="0"/>
              </a:rPr>
              <a:t>JavaScript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3767196" y="3320355"/>
            <a:ext cx="1599156" cy="1384995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t-IT" sz="1400" b="1" dirty="0" smtClean="0">
                <a:latin typeface="Acer Foco Light" panose="020B0404050202020203" pitchFamily="34" charset="0"/>
              </a:rPr>
              <a:t>Android</a:t>
            </a:r>
          </a:p>
          <a:p>
            <a:pPr algn="ctr">
              <a:lnSpc>
                <a:spcPct val="150000"/>
              </a:lnSpc>
            </a:pPr>
            <a:r>
              <a:rPr lang="it-IT" sz="1400" b="1" dirty="0" smtClean="0">
                <a:latin typeface="Acer Foco Light" panose="020B0404050202020203" pitchFamily="34" charset="0"/>
              </a:rPr>
              <a:t>Chromebook </a:t>
            </a:r>
            <a:r>
              <a:rPr lang="it-IT" sz="1400" b="1" baseline="30000" dirty="0">
                <a:solidFill>
                  <a:schemeClr val="accent4"/>
                </a:solidFill>
                <a:latin typeface="Acer Foco Light" panose="020B0404050202020203" pitchFamily="34" charset="0"/>
              </a:rPr>
              <a:t>Playstore</a:t>
            </a:r>
          </a:p>
          <a:p>
            <a:pPr algn="ctr">
              <a:lnSpc>
                <a:spcPct val="150000"/>
              </a:lnSpc>
            </a:pPr>
            <a:r>
              <a:rPr lang="it-IT" sz="1400" b="1" dirty="0" smtClean="0">
                <a:latin typeface="Acer Foco Light" panose="020B0404050202020203" pitchFamily="34" charset="0"/>
              </a:rPr>
              <a:t>iOS</a:t>
            </a:r>
          </a:p>
          <a:p>
            <a:pPr algn="ctr">
              <a:lnSpc>
                <a:spcPct val="150000"/>
              </a:lnSpc>
            </a:pPr>
            <a:r>
              <a:rPr lang="it-IT" sz="1400" b="1" dirty="0" smtClean="0">
                <a:latin typeface="Acer Foco Light" panose="020B0404050202020203" pitchFamily="34" charset="0"/>
              </a:rPr>
              <a:t>Windows</a:t>
            </a:r>
            <a:r>
              <a:rPr lang="it-IT" sz="1400" dirty="0" smtClean="0">
                <a:latin typeface="Acer Foco Light" panose="020B0404050202020203" pitchFamily="34" charset="0"/>
              </a:rPr>
              <a:t> </a:t>
            </a:r>
            <a:r>
              <a:rPr lang="it-IT" sz="1400" b="1" baseline="30000" dirty="0" smtClean="0">
                <a:solidFill>
                  <a:schemeClr val="accent4"/>
                </a:solidFill>
                <a:latin typeface="Acer Foco Light" panose="020B0404050202020203" pitchFamily="34" charset="0"/>
              </a:rPr>
              <a:t>NEW 2018</a:t>
            </a:r>
            <a:endParaRPr lang="en-US" sz="1400" b="1" baseline="30000" dirty="0" smtClean="0">
              <a:solidFill>
                <a:schemeClr val="accent4"/>
              </a:solidFill>
              <a:latin typeface="Acer Foco Light" panose="020B0404050202020203" pitchFamily="34" charset="0"/>
            </a:endParaRPr>
          </a:p>
        </p:txBody>
      </p:sp>
      <p:pic>
        <p:nvPicPr>
          <p:cNvPr id="44" name="Picture 1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7822" y="1047750"/>
            <a:ext cx="962978" cy="9578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5" name="Picture 18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2605" y="2048551"/>
            <a:ext cx="505395" cy="5090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6" name="Picture 19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2038646"/>
            <a:ext cx="530030" cy="5189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7" name="Picture 22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1401" y="2065937"/>
            <a:ext cx="485399" cy="4783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8" name="Picture 23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5885" y="2061805"/>
            <a:ext cx="507515" cy="4824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673282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59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3" grpId="0" animBg="1"/>
      <p:bldP spid="35" grpId="0" animBg="1"/>
      <p:bldP spid="3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Rectangle 49"/>
          <p:cNvSpPr/>
          <p:nvPr/>
        </p:nvSpPr>
        <p:spPr>
          <a:xfrm>
            <a:off x="-163629" y="-77002"/>
            <a:ext cx="9740766" cy="5351646"/>
          </a:xfrm>
          <a:prstGeom prst="rect">
            <a:avLst/>
          </a:prstGeom>
          <a:solidFill>
            <a:srgbClr val="1CBD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360363" y="298450"/>
            <a:ext cx="8418512" cy="500063"/>
          </a:xfrm>
        </p:spPr>
        <p:txBody>
          <a:bodyPr/>
          <a:lstStyle/>
          <a:p>
            <a:r>
              <a:rPr lang="it-IT" dirty="0" smtClean="0"/>
              <a:t>CLOUDPROFESSOR | Il Cloud</a:t>
            </a:r>
            <a:endParaRPr lang="en-US" dirty="0"/>
          </a:p>
        </p:txBody>
      </p:sp>
      <p:pic>
        <p:nvPicPr>
          <p:cNvPr id="23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4301"/>
          <a:stretch/>
        </p:blipFill>
        <p:spPr bwMode="auto">
          <a:xfrm>
            <a:off x="2281187" y="775745"/>
            <a:ext cx="4604184" cy="2140711"/>
          </a:xfrm>
          <a:prstGeom prst="rect">
            <a:avLst/>
          </a:prstGeom>
          <a:noFill/>
          <a:ln>
            <a:noFill/>
          </a:ln>
          <a:extLst/>
        </p:spPr>
      </p:pic>
      <p:pic>
        <p:nvPicPr>
          <p:cNvPr id="2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252" t="56011"/>
          <a:stretch/>
        </p:blipFill>
        <p:spPr bwMode="auto">
          <a:xfrm>
            <a:off x="5569748" y="2850399"/>
            <a:ext cx="1645920" cy="1690683"/>
          </a:xfrm>
          <a:prstGeom prst="rect">
            <a:avLst/>
          </a:prstGeom>
          <a:noFill/>
          <a:ln>
            <a:noFill/>
          </a:ln>
          <a:extLst/>
        </p:spPr>
      </p:pic>
      <p:grpSp>
        <p:nvGrpSpPr>
          <p:cNvPr id="25" name="Group 24"/>
          <p:cNvGrpSpPr/>
          <p:nvPr/>
        </p:nvGrpSpPr>
        <p:grpSpPr>
          <a:xfrm>
            <a:off x="1623556" y="4461396"/>
            <a:ext cx="1545151" cy="317281"/>
            <a:chOff x="1628640" y="4412172"/>
            <a:chExt cx="1545151" cy="317281"/>
          </a:xfrm>
        </p:grpSpPr>
        <p:pic>
          <p:nvPicPr>
            <p:cNvPr id="28" name="Picture 7"/>
            <p:cNvPicPr>
              <a:picLocks noChangeAspect="1" noChangeArrowheads="1"/>
            </p:cNvPicPr>
            <p:nvPr/>
          </p:nvPicPr>
          <p:blipFill rotWithShape="1"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6734" t="40010" r="55435" b="44133"/>
            <a:stretch/>
          </p:blipFill>
          <p:spPr bwMode="auto">
            <a:xfrm rot="16200000">
              <a:off x="1645509" y="4426506"/>
              <a:ext cx="242697" cy="2764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9" name="Picture 5"/>
            <p:cNvPicPr>
              <a:picLocks noChangeAspect="1" noChangeArrowheads="1"/>
            </p:cNvPicPr>
            <p:nvPr/>
          </p:nvPicPr>
          <p:blipFill rotWithShape="1"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7208" t="69395" r="28281" b="11333"/>
            <a:stretch/>
          </p:blipFill>
          <p:spPr bwMode="auto">
            <a:xfrm rot="16200000">
              <a:off x="1946877" y="4419268"/>
              <a:ext cx="239015" cy="2872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0" name="Picture 6"/>
            <p:cNvPicPr>
              <a:picLocks noChangeAspect="1" noChangeArrowheads="1"/>
            </p:cNvPicPr>
            <p:nvPr/>
          </p:nvPicPr>
          <p:blipFill rotWithShape="1"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6312" t="50081" r="27688" b="32984"/>
            <a:stretch/>
          </p:blipFill>
          <p:spPr bwMode="auto">
            <a:xfrm>
              <a:off x="2774099" y="4412172"/>
              <a:ext cx="399692" cy="3172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" name="Picture 5"/>
            <p:cNvPicPr>
              <a:picLocks noChangeAspect="1" noChangeArrowheads="1"/>
            </p:cNvPicPr>
            <p:nvPr/>
          </p:nvPicPr>
          <p:blipFill rotWithShape="1"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7292" t="15556" r="28375" b="65994"/>
            <a:stretch/>
          </p:blipFill>
          <p:spPr bwMode="auto">
            <a:xfrm rot="5400000">
              <a:off x="2236867" y="4430229"/>
              <a:ext cx="228981" cy="2742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4" name="Picture 5"/>
            <p:cNvPicPr>
              <a:picLocks noChangeAspect="1" noChangeArrowheads="1"/>
            </p:cNvPicPr>
            <p:nvPr/>
          </p:nvPicPr>
          <p:blipFill rotWithShape="1">
            <a:blip r:embed="rId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7146" t="42381" r="28282" b="38282"/>
            <a:stretch/>
          </p:blipFill>
          <p:spPr bwMode="auto">
            <a:xfrm rot="16200000">
              <a:off x="2511234" y="4423207"/>
              <a:ext cx="240092" cy="2856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37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739" r="46029"/>
          <a:stretch/>
        </p:blipFill>
        <p:spPr bwMode="auto">
          <a:xfrm>
            <a:off x="1153671" y="2761838"/>
            <a:ext cx="2484922" cy="1739565"/>
          </a:xfrm>
          <a:prstGeom prst="rect">
            <a:avLst/>
          </a:prstGeom>
          <a:noFill/>
          <a:ln>
            <a:noFill/>
          </a:ln>
          <a:extLst/>
        </p:spPr>
      </p:pic>
      <p:sp>
        <p:nvSpPr>
          <p:cNvPr id="38" name="Rectangle 37"/>
          <p:cNvSpPr/>
          <p:nvPr/>
        </p:nvSpPr>
        <p:spPr>
          <a:xfrm>
            <a:off x="2061299" y="3907576"/>
            <a:ext cx="1577293" cy="195759"/>
          </a:xfrm>
          <a:prstGeom prst="rect">
            <a:avLst/>
          </a:prstGeom>
          <a:solidFill>
            <a:srgbClr val="2B2B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b="1" dirty="0" err="1" smtClean="0">
                <a:solidFill>
                  <a:prstClr val="white"/>
                </a:solidFill>
              </a:rPr>
              <a:t>IoT</a:t>
            </a:r>
            <a:r>
              <a:rPr lang="en-US" altLang="zh-TW" b="1" dirty="0" smtClean="0">
                <a:solidFill>
                  <a:prstClr val="white"/>
                </a:solidFill>
              </a:rPr>
              <a:t> Gateway</a:t>
            </a:r>
            <a:endParaRPr lang="zh-TW" altLang="en-US" b="1" dirty="0">
              <a:solidFill>
                <a:prstClr val="white"/>
              </a:solidFill>
            </a:endParaRPr>
          </a:p>
        </p:txBody>
      </p:sp>
      <p:pic>
        <p:nvPicPr>
          <p:cNvPr id="49" name="Picture 2" descr="C:\Users\0807025\Downloads\ic_cpf_black_on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9991" y="3283027"/>
            <a:ext cx="2113947" cy="1310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1" name="TextBox 50"/>
          <p:cNvSpPr txBox="1"/>
          <p:nvPr/>
        </p:nvSpPr>
        <p:spPr>
          <a:xfrm>
            <a:off x="475035" y="1459502"/>
            <a:ext cx="2491388" cy="707886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+mj-lt"/>
              </a:rPr>
              <a:t>PROGRAMMAZIONE</a:t>
            </a:r>
          </a:p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+mj-lt"/>
              </a:rPr>
              <a:t>DA REMOTO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7010400" y="1459502"/>
            <a:ext cx="2013692" cy="1323439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ctr"/>
            <a:r>
              <a:rPr lang="it-IT" sz="2000" b="1" dirty="0" smtClean="0">
                <a:solidFill>
                  <a:schemeClr val="bg1"/>
                </a:solidFill>
                <a:latin typeface="+mj-lt"/>
              </a:rPr>
              <a:t>INTRODUZIONE</a:t>
            </a:r>
          </a:p>
          <a:p>
            <a:pPr algn="ctr"/>
            <a:r>
              <a:rPr lang="it-IT" sz="2000" b="1" dirty="0" smtClean="0">
                <a:solidFill>
                  <a:schemeClr val="bg1"/>
                </a:solidFill>
                <a:latin typeface="+mj-lt"/>
              </a:rPr>
              <a:t>AI CONCETTI</a:t>
            </a:r>
          </a:p>
          <a:p>
            <a:pPr algn="ctr"/>
            <a:r>
              <a:rPr lang="it-IT" sz="2000" b="1" dirty="0" smtClean="0">
                <a:solidFill>
                  <a:schemeClr val="bg1"/>
                </a:solidFill>
                <a:latin typeface="+mj-lt"/>
              </a:rPr>
              <a:t>DELL’INTERNET</a:t>
            </a:r>
          </a:p>
          <a:p>
            <a:pPr algn="ctr"/>
            <a:r>
              <a:rPr lang="it-IT" sz="2000" b="1" dirty="0" smtClean="0">
                <a:solidFill>
                  <a:schemeClr val="bg1"/>
                </a:solidFill>
                <a:latin typeface="+mj-lt"/>
              </a:rPr>
              <a:t>OF THINGS</a:t>
            </a:r>
            <a:endParaRPr lang="en-US" sz="2000" b="1" dirty="0" smtClean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7954827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59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/>
      <p:bldP spid="5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360363" y="298450"/>
            <a:ext cx="8418512" cy="500063"/>
          </a:xfrm>
        </p:spPr>
        <p:txBody>
          <a:bodyPr/>
          <a:lstStyle/>
          <a:p>
            <a:r>
              <a:rPr lang="it-IT" dirty="0" smtClean="0"/>
              <a:t>CLOUDPROFESSOR | Espansioni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127238" y="2853146"/>
            <a:ext cx="3225562" cy="584775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1"/>
                </a:solidFill>
                <a:latin typeface="+mj-lt"/>
              </a:rPr>
              <a:t>SENSOR EXPANSION PACK</a:t>
            </a:r>
          </a:p>
          <a:p>
            <a:pPr algn="ctr"/>
            <a:r>
              <a:rPr lang="it-IT" sz="1200" dirty="0">
                <a:solidFill>
                  <a:schemeClr val="tx2"/>
                </a:solidFill>
                <a:latin typeface="+mn-lt"/>
              </a:rPr>
              <a:t>Disponibile</a:t>
            </a:r>
            <a:endParaRPr lang="en-US" sz="1200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121376" y="2853146"/>
            <a:ext cx="901273" cy="584775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ctr"/>
            <a:r>
              <a:rPr lang="it-IT" sz="2000" b="1" dirty="0" smtClean="0">
                <a:solidFill>
                  <a:schemeClr val="accent1"/>
                </a:solidFill>
                <a:latin typeface="+mj-lt"/>
              </a:rPr>
              <a:t>GIGO</a:t>
            </a:r>
          </a:p>
          <a:p>
            <a:pPr algn="ctr"/>
            <a:r>
              <a:rPr lang="it-IT" sz="1200" dirty="0" smtClean="0">
                <a:solidFill>
                  <a:schemeClr val="tx2"/>
                </a:solidFill>
                <a:latin typeface="+mn-lt"/>
              </a:rPr>
              <a:t>Disponibile</a:t>
            </a:r>
            <a:endParaRPr lang="en-US" sz="1200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949914" y="2853146"/>
            <a:ext cx="1233030" cy="584775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ctr"/>
            <a:r>
              <a:rPr lang="it-IT" sz="2000" b="1" dirty="0" smtClean="0">
                <a:solidFill>
                  <a:schemeClr val="accent1"/>
                </a:solidFill>
                <a:latin typeface="+mj-lt"/>
              </a:rPr>
              <a:t>BRACCIO</a:t>
            </a:r>
          </a:p>
          <a:p>
            <a:pPr algn="ctr"/>
            <a:r>
              <a:rPr lang="it-IT" sz="1200" dirty="0">
                <a:solidFill>
                  <a:schemeClr val="tx2"/>
                </a:solidFill>
                <a:latin typeface="+mn-lt"/>
              </a:rPr>
              <a:t>2018</a:t>
            </a:r>
            <a:endParaRPr lang="en-US" sz="1200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6440576" y="4297799"/>
            <a:ext cx="2251706" cy="1169551"/>
          </a:xfrm>
          <a:prstGeom prst="rect">
            <a:avLst/>
          </a:prstGeom>
        </p:spPr>
        <p:txBody>
          <a:bodyPr wrap="none" rtlCol="0" anchor="t">
            <a:spAutoFit/>
          </a:bodyPr>
          <a:lstStyle/>
          <a:p>
            <a:pPr algn="ctr"/>
            <a:r>
              <a:rPr lang="it-IT" sz="1400" dirty="0" smtClean="0">
                <a:latin typeface="Acer Foco Light" panose="020B0404050202020203" pitchFamily="34" charset="0"/>
              </a:rPr>
              <a:t>Braccio Arduino robotizzato </a:t>
            </a:r>
          </a:p>
          <a:p>
            <a:pPr algn="ctr"/>
            <a:endParaRPr lang="it-IT" sz="1400" dirty="0" smtClean="0">
              <a:latin typeface="Acer Foco Light" panose="020B0404050202020203" pitchFamily="34" charset="0"/>
            </a:endParaRPr>
          </a:p>
          <a:p>
            <a:pPr algn="ctr"/>
            <a:endParaRPr lang="it-IT" sz="1400" dirty="0">
              <a:latin typeface="Acer Foco Light" panose="020B0404050202020203" pitchFamily="34" charset="0"/>
            </a:endParaRPr>
          </a:p>
          <a:p>
            <a:pPr algn="ctr"/>
            <a:endParaRPr lang="it-IT" sz="1400" dirty="0" smtClean="0">
              <a:latin typeface="Acer Foco Light" panose="020B0404050202020203" pitchFamily="34" charset="0"/>
            </a:endParaRPr>
          </a:p>
          <a:p>
            <a:pPr algn="ctr"/>
            <a:endParaRPr lang="it-IT" sz="1400" dirty="0" smtClean="0">
              <a:latin typeface="Acer Foco Light" panose="020B0404050202020203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557740" y="4297799"/>
            <a:ext cx="2364558" cy="1169551"/>
          </a:xfrm>
          <a:prstGeom prst="rect">
            <a:avLst/>
          </a:prstGeom>
        </p:spPr>
        <p:txBody>
          <a:bodyPr wrap="none" rtlCol="0" anchor="t">
            <a:spAutoFit/>
          </a:bodyPr>
          <a:lstStyle/>
          <a:p>
            <a:pPr algn="ctr"/>
            <a:r>
              <a:rPr lang="it-IT" sz="1400" b="1" dirty="0" smtClean="0">
                <a:latin typeface="Acer Foco Light" panose="020B0404050202020203" pitchFamily="34" charset="0"/>
              </a:rPr>
              <a:t>12 sensori</a:t>
            </a:r>
            <a:r>
              <a:rPr lang="it-IT" sz="1400" dirty="0" smtClean="0">
                <a:latin typeface="Acer Foco Light" panose="020B0404050202020203" pitchFamily="34" charset="0"/>
              </a:rPr>
              <a:t>  e lezioni aggiuntivi</a:t>
            </a:r>
          </a:p>
          <a:p>
            <a:pPr algn="ctr"/>
            <a:endParaRPr lang="it-IT" sz="1400" dirty="0" smtClean="0">
              <a:latin typeface="Acer Foco Light" panose="020B0404050202020203" pitchFamily="34" charset="0"/>
            </a:endParaRPr>
          </a:p>
          <a:p>
            <a:pPr algn="ctr"/>
            <a:endParaRPr lang="it-IT" sz="1400" dirty="0" smtClean="0">
              <a:latin typeface="Acer Foco Light" panose="020B0404050202020203" pitchFamily="34" charset="0"/>
            </a:endParaRPr>
          </a:p>
          <a:p>
            <a:pPr algn="ctr"/>
            <a:endParaRPr lang="it-IT" sz="1400" dirty="0">
              <a:latin typeface="Acer Foco Light" panose="020B0404050202020203" pitchFamily="34" charset="0"/>
            </a:endParaRPr>
          </a:p>
          <a:p>
            <a:pPr algn="ctr"/>
            <a:endParaRPr lang="it-IT" sz="1400" dirty="0" smtClean="0">
              <a:latin typeface="Acer Foco Light" panose="020B0404050202020203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3136844" y="4297799"/>
            <a:ext cx="2870337" cy="954107"/>
          </a:xfrm>
          <a:prstGeom prst="rect">
            <a:avLst/>
          </a:prstGeom>
        </p:spPr>
        <p:txBody>
          <a:bodyPr wrap="none" rtlCol="0" anchor="t">
            <a:spAutoFit/>
          </a:bodyPr>
          <a:lstStyle/>
          <a:p>
            <a:pPr algn="ctr"/>
            <a:r>
              <a:rPr lang="it-IT" sz="1400" b="1" dirty="0" smtClean="0">
                <a:latin typeface="Acer Foco Light" panose="020B0404050202020203" pitchFamily="34" charset="0"/>
              </a:rPr>
              <a:t>40 costruzioni e 40 lezioni </a:t>
            </a:r>
            <a:r>
              <a:rPr lang="it-IT" sz="1400" dirty="0" smtClean="0">
                <a:latin typeface="Acer Foco Light" panose="020B0404050202020203" pitchFamily="34" charset="0"/>
              </a:rPr>
              <a:t>aggiuntive</a:t>
            </a:r>
          </a:p>
          <a:p>
            <a:pPr algn="ctr"/>
            <a:endParaRPr lang="it-IT" sz="1400" dirty="0" smtClean="0">
              <a:latin typeface="Acer Foco Light" panose="020B0404050202020203" pitchFamily="34" charset="0"/>
            </a:endParaRPr>
          </a:p>
          <a:p>
            <a:pPr algn="ctr"/>
            <a:endParaRPr lang="it-IT" sz="1400" dirty="0" smtClean="0">
              <a:latin typeface="Acer Foco Light" panose="020B0404050202020203" pitchFamily="34" charset="0"/>
            </a:endParaRPr>
          </a:p>
          <a:p>
            <a:pPr algn="ctr"/>
            <a:endParaRPr lang="it-IT" sz="1400" dirty="0" smtClean="0">
              <a:latin typeface="Acer Foco Light" panose="020B0404050202020203" pitchFamily="34" charset="0"/>
            </a:endParaRPr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3826" y="771495"/>
            <a:ext cx="1312387" cy="20816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3312" y="971549"/>
            <a:ext cx="2577400" cy="17625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364" name="Picture 4" descr="Risultati immagini per arduino braccio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7459" y="153681"/>
            <a:ext cx="2697941" cy="24281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21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3650" y="3638550"/>
            <a:ext cx="485558" cy="4958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" name="Picture 20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0521" y="3647285"/>
            <a:ext cx="502983" cy="4976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9" name="Picture 2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7320" y="3647285"/>
            <a:ext cx="485399" cy="4783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61042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59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eme1">
  <a:themeElements>
    <a:clrScheme name="acer">
      <a:dk1>
        <a:srgbClr val="000000"/>
      </a:dk1>
      <a:lt1>
        <a:srgbClr val="FFFFFF"/>
      </a:lt1>
      <a:dk2>
        <a:srgbClr val="89898B"/>
      </a:dk2>
      <a:lt2>
        <a:srgbClr val="E0E0E0"/>
      </a:lt2>
      <a:accent1>
        <a:srgbClr val="80C342"/>
      </a:accent1>
      <a:accent2>
        <a:srgbClr val="FFFFFF"/>
      </a:accent2>
      <a:accent3>
        <a:srgbClr val="E0E0E0"/>
      </a:accent3>
      <a:accent4>
        <a:srgbClr val="89898B"/>
      </a:accent4>
      <a:accent5>
        <a:srgbClr val="000000"/>
      </a:accent5>
      <a:accent6>
        <a:srgbClr val="C8E632"/>
      </a:accent6>
      <a:hlink>
        <a:srgbClr val="006EFF"/>
      </a:hlink>
      <a:folHlink>
        <a:srgbClr val="DC0082"/>
      </a:folHlink>
    </a:clrScheme>
    <a:fontScheme name="Custom 4">
      <a:majorFont>
        <a:latin typeface="Acer Foco Black"/>
        <a:ea typeface=""/>
        <a:cs typeface=""/>
      </a:majorFont>
      <a:minorFont>
        <a:latin typeface="Acer Foc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2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9050">
          <a:solidFill>
            <a:schemeClr val="accent2"/>
          </a:solidFill>
          <a:prstDash val="sysDash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/>
      <a:bodyPr/>
      <a:lstStyle>
        <a:defPPr>
          <a:defRPr dirty="0" smtClean="0"/>
        </a:defPPr>
      </a:lstStyle>
    </a:txDef>
  </a:objectDefaults>
  <a:extraClrSchemeLst/>
</a:theme>
</file>

<file path=ppt/theme/theme10.xml><?xml version="1.0" encoding="utf-8"?>
<a:theme xmlns:a="http://schemas.openxmlformats.org/drawingml/2006/main" name="5_Theme2">
  <a:themeElements>
    <a:clrScheme name="acer">
      <a:dk1>
        <a:srgbClr val="000000"/>
      </a:dk1>
      <a:lt1>
        <a:srgbClr val="FFFFFF"/>
      </a:lt1>
      <a:dk2>
        <a:srgbClr val="89898B"/>
      </a:dk2>
      <a:lt2>
        <a:srgbClr val="E0E0E0"/>
      </a:lt2>
      <a:accent1>
        <a:srgbClr val="80C342"/>
      </a:accent1>
      <a:accent2>
        <a:srgbClr val="FFFFFF"/>
      </a:accent2>
      <a:accent3>
        <a:srgbClr val="E0E0E0"/>
      </a:accent3>
      <a:accent4>
        <a:srgbClr val="89898B"/>
      </a:accent4>
      <a:accent5>
        <a:srgbClr val="000000"/>
      </a:accent5>
      <a:accent6>
        <a:srgbClr val="C8E632"/>
      </a:accent6>
      <a:hlink>
        <a:srgbClr val="006EFF"/>
      </a:hlink>
      <a:folHlink>
        <a:srgbClr val="DC0082"/>
      </a:folHlink>
    </a:clrScheme>
    <a:fontScheme name="Custom 4">
      <a:majorFont>
        <a:latin typeface="Acer Foco Black"/>
        <a:ea typeface=""/>
        <a:cs typeface=""/>
      </a:majorFont>
      <a:minorFont>
        <a:latin typeface="Acer Foc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2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9050">
          <a:solidFill>
            <a:schemeClr val="accent2"/>
          </a:solidFill>
          <a:prstDash val="sysDash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/>
      <a:bodyPr/>
      <a:lstStyle>
        <a:defPPr>
          <a:defRPr dirty="0" smtClean="0"/>
        </a:defPPr>
      </a:lstStyle>
    </a:txDef>
  </a:objectDefaults>
  <a:extraClrSchemeLst/>
</a:theme>
</file>

<file path=ppt/theme/theme1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acer_temp_PPT_foco_16*9">
  <a:themeElements>
    <a:clrScheme name="acer">
      <a:dk1>
        <a:srgbClr val="000000"/>
      </a:dk1>
      <a:lt1>
        <a:srgbClr val="FFFFFF"/>
      </a:lt1>
      <a:dk2>
        <a:srgbClr val="89898B"/>
      </a:dk2>
      <a:lt2>
        <a:srgbClr val="E0E0E0"/>
      </a:lt2>
      <a:accent1>
        <a:srgbClr val="80C342"/>
      </a:accent1>
      <a:accent2>
        <a:srgbClr val="FFFFFF"/>
      </a:accent2>
      <a:accent3>
        <a:srgbClr val="E0E0E0"/>
      </a:accent3>
      <a:accent4>
        <a:srgbClr val="89898B"/>
      </a:accent4>
      <a:accent5>
        <a:srgbClr val="000000"/>
      </a:accent5>
      <a:accent6>
        <a:srgbClr val="C8E632"/>
      </a:accent6>
      <a:hlink>
        <a:srgbClr val="006EFF"/>
      </a:hlink>
      <a:folHlink>
        <a:srgbClr val="DC0082"/>
      </a:folHlink>
    </a:clrScheme>
    <a:fontScheme name="Custom 4">
      <a:majorFont>
        <a:latin typeface="Acer Foco Black"/>
        <a:ea typeface=""/>
        <a:cs typeface=""/>
      </a:majorFont>
      <a:minorFont>
        <a:latin typeface="Acer Foc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2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9050">
          <a:solidFill>
            <a:schemeClr val="accent2"/>
          </a:solidFill>
          <a:prstDash val="sysDash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/>
      <a:bodyPr/>
      <a:lstStyle>
        <a:defPPr>
          <a:defRPr dirty="0" smtClean="0"/>
        </a:defPPr>
      </a:lstStyle>
    </a:txDef>
  </a:objectDefaults>
  <a:extraClrSchemeLst/>
</a:theme>
</file>

<file path=ppt/theme/theme3.xml><?xml version="1.0" encoding="utf-8"?>
<a:theme xmlns:a="http://schemas.openxmlformats.org/drawingml/2006/main" name="1_Theme1">
  <a:themeElements>
    <a:clrScheme name="acer">
      <a:dk1>
        <a:srgbClr val="000000"/>
      </a:dk1>
      <a:lt1>
        <a:srgbClr val="FFFFFF"/>
      </a:lt1>
      <a:dk2>
        <a:srgbClr val="89898B"/>
      </a:dk2>
      <a:lt2>
        <a:srgbClr val="E0E0E0"/>
      </a:lt2>
      <a:accent1>
        <a:srgbClr val="80C342"/>
      </a:accent1>
      <a:accent2>
        <a:srgbClr val="FFFFFF"/>
      </a:accent2>
      <a:accent3>
        <a:srgbClr val="E0E0E0"/>
      </a:accent3>
      <a:accent4>
        <a:srgbClr val="89898B"/>
      </a:accent4>
      <a:accent5>
        <a:srgbClr val="000000"/>
      </a:accent5>
      <a:accent6>
        <a:srgbClr val="C8E632"/>
      </a:accent6>
      <a:hlink>
        <a:srgbClr val="006EFF"/>
      </a:hlink>
      <a:folHlink>
        <a:srgbClr val="DC0082"/>
      </a:folHlink>
    </a:clrScheme>
    <a:fontScheme name="Custom 4">
      <a:majorFont>
        <a:latin typeface="Acer Foco Black"/>
        <a:ea typeface=""/>
        <a:cs typeface=""/>
      </a:majorFont>
      <a:minorFont>
        <a:latin typeface="Acer Foc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2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9050">
          <a:solidFill>
            <a:schemeClr val="accent2"/>
          </a:solidFill>
          <a:prstDash val="sysDash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/>
      <a:bodyPr/>
      <a:lstStyle>
        <a:defPPr>
          <a:defRPr dirty="0" smtClean="0"/>
        </a:defPPr>
      </a:lstStyle>
    </a:txDef>
  </a:objectDefaults>
  <a:extraClrSchemeLst/>
</a:theme>
</file>

<file path=ppt/theme/theme4.xml><?xml version="1.0" encoding="utf-8"?>
<a:theme xmlns:a="http://schemas.openxmlformats.org/drawingml/2006/main" name="Theme2">
  <a:themeElements>
    <a:clrScheme name="acer">
      <a:dk1>
        <a:srgbClr val="000000"/>
      </a:dk1>
      <a:lt1>
        <a:srgbClr val="FFFFFF"/>
      </a:lt1>
      <a:dk2>
        <a:srgbClr val="89898B"/>
      </a:dk2>
      <a:lt2>
        <a:srgbClr val="E0E0E0"/>
      </a:lt2>
      <a:accent1>
        <a:srgbClr val="80C342"/>
      </a:accent1>
      <a:accent2>
        <a:srgbClr val="FFFFFF"/>
      </a:accent2>
      <a:accent3>
        <a:srgbClr val="E0E0E0"/>
      </a:accent3>
      <a:accent4>
        <a:srgbClr val="89898B"/>
      </a:accent4>
      <a:accent5>
        <a:srgbClr val="000000"/>
      </a:accent5>
      <a:accent6>
        <a:srgbClr val="C8E632"/>
      </a:accent6>
      <a:hlink>
        <a:srgbClr val="006EFF"/>
      </a:hlink>
      <a:folHlink>
        <a:srgbClr val="DC0082"/>
      </a:folHlink>
    </a:clrScheme>
    <a:fontScheme name="Custom 4">
      <a:majorFont>
        <a:latin typeface="Acer Foco Black"/>
        <a:ea typeface=""/>
        <a:cs typeface=""/>
      </a:majorFont>
      <a:minorFont>
        <a:latin typeface="Acer Foc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2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9050">
          <a:solidFill>
            <a:schemeClr val="accent2"/>
          </a:solidFill>
          <a:prstDash val="sysDash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/>
      <a:bodyPr/>
      <a:lstStyle>
        <a:defPPr>
          <a:defRPr dirty="0" smtClean="0"/>
        </a:defPPr>
      </a:lstStyle>
    </a:txDef>
  </a:objectDefaults>
  <a:extraClrSchemeLst/>
</a:theme>
</file>

<file path=ppt/theme/theme5.xml><?xml version="1.0" encoding="utf-8"?>
<a:theme xmlns:a="http://schemas.openxmlformats.org/drawingml/2006/main" name="acer_temp_PPT_foco_16*9">
  <a:themeElements>
    <a:clrScheme name="acer">
      <a:dk1>
        <a:srgbClr val="000000"/>
      </a:dk1>
      <a:lt1>
        <a:srgbClr val="FFFFFF"/>
      </a:lt1>
      <a:dk2>
        <a:srgbClr val="89898B"/>
      </a:dk2>
      <a:lt2>
        <a:srgbClr val="E0E0E0"/>
      </a:lt2>
      <a:accent1>
        <a:srgbClr val="80C342"/>
      </a:accent1>
      <a:accent2>
        <a:srgbClr val="FFFFFF"/>
      </a:accent2>
      <a:accent3>
        <a:srgbClr val="E0E0E0"/>
      </a:accent3>
      <a:accent4>
        <a:srgbClr val="89898B"/>
      </a:accent4>
      <a:accent5>
        <a:srgbClr val="000000"/>
      </a:accent5>
      <a:accent6>
        <a:srgbClr val="C8E632"/>
      </a:accent6>
      <a:hlink>
        <a:srgbClr val="006EFF"/>
      </a:hlink>
      <a:folHlink>
        <a:srgbClr val="DC0082"/>
      </a:folHlink>
    </a:clrScheme>
    <a:fontScheme name="Custom 4">
      <a:majorFont>
        <a:latin typeface="Acer Foco Black"/>
        <a:ea typeface=""/>
        <a:cs typeface=""/>
      </a:majorFont>
      <a:minorFont>
        <a:latin typeface="Acer Foc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2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9050">
          <a:solidFill>
            <a:schemeClr val="accent2"/>
          </a:solidFill>
          <a:prstDash val="sysDash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/>
      <a:bodyPr/>
      <a:lstStyle>
        <a:defPPr>
          <a:defRPr dirty="0" smtClean="0"/>
        </a:defPPr>
      </a:lstStyle>
    </a:txDef>
  </a:objectDefaults>
  <a:extraClrSchemeLst/>
</a:theme>
</file>

<file path=ppt/theme/theme6.xml><?xml version="1.0" encoding="utf-8"?>
<a:theme xmlns:a="http://schemas.openxmlformats.org/drawingml/2006/main" name="1_Theme2">
  <a:themeElements>
    <a:clrScheme name="acer">
      <a:dk1>
        <a:srgbClr val="000000"/>
      </a:dk1>
      <a:lt1>
        <a:srgbClr val="FFFFFF"/>
      </a:lt1>
      <a:dk2>
        <a:srgbClr val="89898B"/>
      </a:dk2>
      <a:lt2>
        <a:srgbClr val="E0E0E0"/>
      </a:lt2>
      <a:accent1>
        <a:srgbClr val="80C342"/>
      </a:accent1>
      <a:accent2>
        <a:srgbClr val="FFFFFF"/>
      </a:accent2>
      <a:accent3>
        <a:srgbClr val="E0E0E0"/>
      </a:accent3>
      <a:accent4>
        <a:srgbClr val="89898B"/>
      </a:accent4>
      <a:accent5>
        <a:srgbClr val="000000"/>
      </a:accent5>
      <a:accent6>
        <a:srgbClr val="C8E632"/>
      </a:accent6>
      <a:hlink>
        <a:srgbClr val="006EFF"/>
      </a:hlink>
      <a:folHlink>
        <a:srgbClr val="DC0082"/>
      </a:folHlink>
    </a:clrScheme>
    <a:fontScheme name="Custom 4">
      <a:majorFont>
        <a:latin typeface="Acer Foco Black"/>
        <a:ea typeface=""/>
        <a:cs typeface=""/>
      </a:majorFont>
      <a:minorFont>
        <a:latin typeface="Acer Foc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2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9050">
          <a:solidFill>
            <a:schemeClr val="accent2"/>
          </a:solidFill>
          <a:prstDash val="sysDash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/>
      <a:bodyPr/>
      <a:lstStyle>
        <a:defPPr>
          <a:defRPr dirty="0" smtClean="0"/>
        </a:defPPr>
      </a:lstStyle>
    </a:txDef>
  </a:objectDefaults>
  <a:extraClrSchemeLst/>
</a:theme>
</file>

<file path=ppt/theme/theme7.xml><?xml version="1.0" encoding="utf-8"?>
<a:theme xmlns:a="http://schemas.openxmlformats.org/drawingml/2006/main" name="2_Theme2">
  <a:themeElements>
    <a:clrScheme name="acer">
      <a:dk1>
        <a:srgbClr val="000000"/>
      </a:dk1>
      <a:lt1>
        <a:srgbClr val="FFFFFF"/>
      </a:lt1>
      <a:dk2>
        <a:srgbClr val="89898B"/>
      </a:dk2>
      <a:lt2>
        <a:srgbClr val="E0E0E0"/>
      </a:lt2>
      <a:accent1>
        <a:srgbClr val="80C342"/>
      </a:accent1>
      <a:accent2>
        <a:srgbClr val="FFFFFF"/>
      </a:accent2>
      <a:accent3>
        <a:srgbClr val="E0E0E0"/>
      </a:accent3>
      <a:accent4>
        <a:srgbClr val="89898B"/>
      </a:accent4>
      <a:accent5>
        <a:srgbClr val="000000"/>
      </a:accent5>
      <a:accent6>
        <a:srgbClr val="C8E632"/>
      </a:accent6>
      <a:hlink>
        <a:srgbClr val="006EFF"/>
      </a:hlink>
      <a:folHlink>
        <a:srgbClr val="DC0082"/>
      </a:folHlink>
    </a:clrScheme>
    <a:fontScheme name="Custom 4">
      <a:majorFont>
        <a:latin typeface="Acer Foco Black"/>
        <a:ea typeface=""/>
        <a:cs typeface=""/>
      </a:majorFont>
      <a:minorFont>
        <a:latin typeface="Acer Foc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2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9050">
          <a:solidFill>
            <a:schemeClr val="accent2"/>
          </a:solidFill>
          <a:prstDash val="sysDash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/>
      <a:bodyPr/>
      <a:lstStyle>
        <a:defPPr>
          <a:defRPr dirty="0" smtClean="0"/>
        </a:defPPr>
      </a:lstStyle>
    </a:txDef>
  </a:objectDefaults>
  <a:extraClrSchemeLst/>
</a:theme>
</file>

<file path=ppt/theme/theme8.xml><?xml version="1.0" encoding="utf-8"?>
<a:theme xmlns:a="http://schemas.openxmlformats.org/drawingml/2006/main" name="3_Theme2">
  <a:themeElements>
    <a:clrScheme name="acer">
      <a:dk1>
        <a:srgbClr val="000000"/>
      </a:dk1>
      <a:lt1>
        <a:srgbClr val="FFFFFF"/>
      </a:lt1>
      <a:dk2>
        <a:srgbClr val="89898B"/>
      </a:dk2>
      <a:lt2>
        <a:srgbClr val="E0E0E0"/>
      </a:lt2>
      <a:accent1>
        <a:srgbClr val="80C342"/>
      </a:accent1>
      <a:accent2>
        <a:srgbClr val="FFFFFF"/>
      </a:accent2>
      <a:accent3>
        <a:srgbClr val="E0E0E0"/>
      </a:accent3>
      <a:accent4>
        <a:srgbClr val="89898B"/>
      </a:accent4>
      <a:accent5>
        <a:srgbClr val="000000"/>
      </a:accent5>
      <a:accent6>
        <a:srgbClr val="C8E632"/>
      </a:accent6>
      <a:hlink>
        <a:srgbClr val="006EFF"/>
      </a:hlink>
      <a:folHlink>
        <a:srgbClr val="DC0082"/>
      </a:folHlink>
    </a:clrScheme>
    <a:fontScheme name="Custom 4">
      <a:majorFont>
        <a:latin typeface="Acer Foco Black"/>
        <a:ea typeface=""/>
        <a:cs typeface=""/>
      </a:majorFont>
      <a:minorFont>
        <a:latin typeface="Acer Foc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2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9050">
          <a:solidFill>
            <a:schemeClr val="accent2"/>
          </a:solidFill>
          <a:prstDash val="sysDash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/>
      <a:bodyPr/>
      <a:lstStyle>
        <a:defPPr>
          <a:defRPr dirty="0" smtClean="0"/>
        </a:defPPr>
      </a:lstStyle>
    </a:txDef>
  </a:objectDefaults>
  <a:extraClrSchemeLst/>
</a:theme>
</file>

<file path=ppt/theme/theme9.xml><?xml version="1.0" encoding="utf-8"?>
<a:theme xmlns:a="http://schemas.openxmlformats.org/drawingml/2006/main" name="4_Theme2">
  <a:themeElements>
    <a:clrScheme name="acer">
      <a:dk1>
        <a:srgbClr val="000000"/>
      </a:dk1>
      <a:lt1>
        <a:srgbClr val="FFFFFF"/>
      </a:lt1>
      <a:dk2>
        <a:srgbClr val="89898B"/>
      </a:dk2>
      <a:lt2>
        <a:srgbClr val="E0E0E0"/>
      </a:lt2>
      <a:accent1>
        <a:srgbClr val="80C342"/>
      </a:accent1>
      <a:accent2>
        <a:srgbClr val="FFFFFF"/>
      </a:accent2>
      <a:accent3>
        <a:srgbClr val="E0E0E0"/>
      </a:accent3>
      <a:accent4>
        <a:srgbClr val="89898B"/>
      </a:accent4>
      <a:accent5>
        <a:srgbClr val="000000"/>
      </a:accent5>
      <a:accent6>
        <a:srgbClr val="C8E632"/>
      </a:accent6>
      <a:hlink>
        <a:srgbClr val="006EFF"/>
      </a:hlink>
      <a:folHlink>
        <a:srgbClr val="DC0082"/>
      </a:folHlink>
    </a:clrScheme>
    <a:fontScheme name="Custom 4">
      <a:majorFont>
        <a:latin typeface="Acer Foco Black"/>
        <a:ea typeface=""/>
        <a:cs typeface=""/>
      </a:majorFont>
      <a:minorFont>
        <a:latin typeface="Acer Foc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2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9050">
          <a:solidFill>
            <a:schemeClr val="accent2"/>
          </a:solidFill>
          <a:prstDash val="sysDash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/>
      <a:bodyPr/>
      <a:lstStyle>
        <a:defPPr>
          <a:defRPr dirty="0" smtClean="0"/>
        </a:defPPr>
      </a:lst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7747</TotalTime>
  <Words>197</Words>
  <Application>Microsoft Office PowerPoint</Application>
  <PresentationFormat>On-screen Show (16:9)</PresentationFormat>
  <Paragraphs>70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10</vt:i4>
      </vt:variant>
      <vt:variant>
        <vt:lpstr>Slide Titles</vt:lpstr>
      </vt:variant>
      <vt:variant>
        <vt:i4>7</vt:i4>
      </vt:variant>
    </vt:vector>
  </HeadingPairs>
  <TitlesOfParts>
    <vt:vector size="22" baseType="lpstr">
      <vt:lpstr>Acer Foco</vt:lpstr>
      <vt:lpstr>Acer Foco Black</vt:lpstr>
      <vt:lpstr>Acer Foco Light</vt:lpstr>
      <vt:lpstr>Arial</vt:lpstr>
      <vt:lpstr>Calibri</vt:lpstr>
      <vt:lpstr>Theme1</vt:lpstr>
      <vt:lpstr>1_acer_temp_PPT_foco_16*9</vt:lpstr>
      <vt:lpstr>1_Theme1</vt:lpstr>
      <vt:lpstr>Theme2</vt:lpstr>
      <vt:lpstr>acer_temp_PPT_foco_16*9</vt:lpstr>
      <vt:lpstr>1_Theme2</vt:lpstr>
      <vt:lpstr>2_Theme2</vt:lpstr>
      <vt:lpstr>3_Theme2</vt:lpstr>
      <vt:lpstr>4_Theme2</vt:lpstr>
      <vt:lpstr>5_Theme2</vt:lpstr>
      <vt:lpstr>PowerPoint Presentation</vt:lpstr>
      <vt:lpstr>PowerPoint Presentation</vt:lpstr>
      <vt:lpstr>CLOUDPROFESSOR COLLEGA, GIOCA, CODIFICA &amp; CREA</vt:lpstr>
      <vt:lpstr>CLOUDPROFESSOR | Il kit</vt:lpstr>
      <vt:lpstr>CLOUDPROFESSOR | Ecosistema</vt:lpstr>
      <vt:lpstr>CLOUDPROFESSOR | Il Cloud</vt:lpstr>
      <vt:lpstr>CLOUDPROFESSOR | Espansioni</vt:lpstr>
    </vt:vector>
  </TitlesOfParts>
  <Company>Acer Group EMEA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Chromebook for education</dc:title>
  <dc:creator>Tick, Eline</dc:creator>
  <cp:lastModifiedBy>Contu, Omar</cp:lastModifiedBy>
  <cp:revision>290</cp:revision>
  <dcterms:created xsi:type="dcterms:W3CDTF">2017-02-24T15:37:22Z</dcterms:created>
  <dcterms:modified xsi:type="dcterms:W3CDTF">2018-12-05T17:02:16Z</dcterms:modified>
</cp:coreProperties>
</file>